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4" r:id="rId4"/>
  </p:sldMasterIdLst>
  <p:notesMasterIdLst>
    <p:notesMasterId r:id="rId18"/>
  </p:notesMasterIdLst>
  <p:handoutMasterIdLst>
    <p:handoutMasterId r:id="rId19"/>
  </p:handoutMasterIdLst>
  <p:sldIdLst>
    <p:sldId id="256" r:id="rId5"/>
    <p:sldId id="343" r:id="rId6"/>
    <p:sldId id="330" r:id="rId7"/>
    <p:sldId id="344" r:id="rId8"/>
    <p:sldId id="345" r:id="rId9"/>
    <p:sldId id="346" r:id="rId10"/>
    <p:sldId id="347" r:id="rId11"/>
    <p:sldId id="348" r:id="rId12"/>
    <p:sldId id="349" r:id="rId13"/>
    <p:sldId id="350" r:id="rId14"/>
    <p:sldId id="351" r:id="rId15"/>
    <p:sldId id="352" r:id="rId16"/>
    <p:sldId id="353" r:id="rId17"/>
  </p:sldIdLst>
  <p:sldSz cx="12192000" cy="6858000"/>
  <p:notesSz cx="6858000" cy="9144000"/>
  <p:defaultTextStyle>
    <a:defPPr rtl="0">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p:cViewPr varScale="1">
        <p:scale>
          <a:sx n="76" d="100"/>
          <a:sy n="76" d="100"/>
        </p:scale>
        <p:origin x="260" y="6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99" d="100"/>
          <a:sy n="99" d="100"/>
        </p:scale>
        <p:origin x="357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E597499-AEDB-41F8-9D86-78AEA6CB388B}" type="datetime1">
              <a:rPr lang="en-GB" smtClean="0"/>
              <a:t>11/01/2026</a:t>
            </a:fld>
            <a:endParaRPr lang="en-GB"/>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F555657-0A12-495F-9FFA-D8F7554E7C39}" type="slidenum">
              <a:rPr lang="en-GB" smtClean="0"/>
              <a:t>‹#›</a:t>
            </a:fld>
            <a:endParaRPr lang="en-GB"/>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B4C7E47C-375C-4F64-9207-883C66454AFE}" type="datetime1">
              <a:rPr lang="en-GB" noProof="0" smtClean="0"/>
              <a:t>11/01/2026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2780FBB-F712-42E7-8C2F-226D98798B3F}" type="slidenum">
              <a:rPr lang="en-GB" noProof="0" smtClean="0"/>
              <a:t>‹#›</a:t>
            </a:fld>
            <a:endParaRPr lang="en-GB" noProof="0"/>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1</a:t>
            </a:fld>
            <a:endParaRPr lang="en-GB"/>
          </a:p>
        </p:txBody>
      </p:sp>
    </p:spTree>
    <p:extLst>
      <p:ext uri="{BB962C8B-B14F-4D97-AF65-F5344CB8AC3E}">
        <p14:creationId xmlns:p14="http://schemas.microsoft.com/office/powerpoint/2010/main" val="2558283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3</a:t>
            </a:fld>
            <a:endParaRPr lang="en-GB"/>
          </a:p>
        </p:txBody>
      </p:sp>
    </p:spTree>
    <p:extLst>
      <p:ext uri="{BB962C8B-B14F-4D97-AF65-F5344CB8AC3E}">
        <p14:creationId xmlns:p14="http://schemas.microsoft.com/office/powerpoint/2010/main" val="2449536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4</a:t>
            </a:fld>
            <a:endParaRPr lang="en-GB"/>
          </a:p>
        </p:txBody>
      </p:sp>
    </p:spTree>
    <p:extLst>
      <p:ext uri="{BB962C8B-B14F-4D97-AF65-F5344CB8AC3E}">
        <p14:creationId xmlns:p14="http://schemas.microsoft.com/office/powerpoint/2010/main" val="2969761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5</a:t>
            </a:fld>
            <a:endParaRPr lang="en-GB"/>
          </a:p>
        </p:txBody>
      </p:sp>
    </p:spTree>
    <p:extLst>
      <p:ext uri="{BB962C8B-B14F-4D97-AF65-F5344CB8AC3E}">
        <p14:creationId xmlns:p14="http://schemas.microsoft.com/office/powerpoint/2010/main" val="215547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6</a:t>
            </a:fld>
            <a:endParaRPr lang="en-GB"/>
          </a:p>
        </p:txBody>
      </p:sp>
    </p:spTree>
    <p:extLst>
      <p:ext uri="{BB962C8B-B14F-4D97-AF65-F5344CB8AC3E}">
        <p14:creationId xmlns:p14="http://schemas.microsoft.com/office/powerpoint/2010/main" val="476765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7</a:t>
            </a:fld>
            <a:endParaRPr lang="en-GB"/>
          </a:p>
        </p:txBody>
      </p:sp>
    </p:spTree>
    <p:extLst>
      <p:ext uri="{BB962C8B-B14F-4D97-AF65-F5344CB8AC3E}">
        <p14:creationId xmlns:p14="http://schemas.microsoft.com/office/powerpoint/2010/main" val="498517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8</a:t>
            </a:fld>
            <a:endParaRPr lang="en-GB"/>
          </a:p>
        </p:txBody>
      </p:sp>
    </p:spTree>
    <p:extLst>
      <p:ext uri="{BB962C8B-B14F-4D97-AF65-F5344CB8AC3E}">
        <p14:creationId xmlns:p14="http://schemas.microsoft.com/office/powerpoint/2010/main" val="3780605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9</a:t>
            </a:fld>
            <a:endParaRPr lang="en-GB"/>
          </a:p>
        </p:txBody>
      </p:sp>
    </p:spTree>
    <p:extLst>
      <p:ext uri="{BB962C8B-B14F-4D97-AF65-F5344CB8AC3E}">
        <p14:creationId xmlns:p14="http://schemas.microsoft.com/office/powerpoint/2010/main" val="731017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10</a:t>
            </a:fld>
            <a:endParaRPr lang="en-GB"/>
          </a:p>
        </p:txBody>
      </p:sp>
    </p:spTree>
    <p:extLst>
      <p:ext uri="{BB962C8B-B14F-4D97-AF65-F5344CB8AC3E}">
        <p14:creationId xmlns:p14="http://schemas.microsoft.com/office/powerpoint/2010/main" val="2649772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11</a:t>
            </a:fld>
            <a:endParaRPr lang="en-GB"/>
          </a:p>
        </p:txBody>
      </p:sp>
    </p:spTree>
    <p:extLst>
      <p:ext uri="{BB962C8B-B14F-4D97-AF65-F5344CB8AC3E}">
        <p14:creationId xmlns:p14="http://schemas.microsoft.com/office/powerpoint/2010/main" val="1493349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780FBB-F712-42E7-8C2F-226D98798B3F}" type="slidenum">
              <a:rPr lang="en-GB" smtClean="0"/>
              <a:t>12</a:t>
            </a:fld>
            <a:endParaRPr lang="en-GB"/>
          </a:p>
        </p:txBody>
      </p:sp>
    </p:spTree>
    <p:extLst>
      <p:ext uri="{BB962C8B-B14F-4D97-AF65-F5344CB8AC3E}">
        <p14:creationId xmlns:p14="http://schemas.microsoft.com/office/powerpoint/2010/main" val="30672791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rtlCol="0"/>
          <a:lstStyle>
            <a:lvl1pPr algn="ctr">
              <a:defRPr>
                <a:solidFill>
                  <a:schemeClr val="bg1"/>
                </a:solidFill>
              </a:defRPr>
            </a:lvl1pPr>
          </a:lstStyle>
          <a:p>
            <a:pPr rtl="0"/>
            <a:r>
              <a:rPr lang="en-GB" noProof="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rtlCol="0">
            <a:normAutofit/>
          </a:bodyPr>
          <a:lstStyle>
            <a:lvl1pPr marL="0" indent="0" algn="ctr">
              <a:buNone/>
              <a:defRPr sz="2800">
                <a:solidFill>
                  <a:schemeClr val="bg1"/>
                </a:solidFill>
                <a:effectLst/>
                <a:latin typeface="+mn-lt"/>
              </a:defRPr>
            </a:lvl1pPr>
          </a:lstStyle>
          <a:p>
            <a:pPr lvl="0" rtl="0"/>
            <a:r>
              <a:rPr lang="en-GB" noProof="0"/>
              <a:t>Click to edit Master text styles</a:t>
            </a:r>
          </a:p>
        </p:txBody>
      </p:sp>
    </p:spTree>
    <p:extLst>
      <p:ext uri="{BB962C8B-B14F-4D97-AF65-F5344CB8AC3E}">
        <p14:creationId xmlns:p14="http://schemas.microsoft.com/office/powerpoint/2010/main" val="1155544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rtlCol="0" anchor="t">
            <a:normAutofit/>
          </a:bodyPr>
          <a:lstStyle/>
          <a:p>
            <a:pPr rtl="0"/>
            <a:r>
              <a:rPr lang="en-GB" sz="4400" noProof="0">
                <a:gradFill flip="none" rotWithShape="1">
                  <a:gsLst>
                    <a:gs pos="0">
                      <a:schemeClr val="accent5">
                        <a:alpha val="70000"/>
                      </a:schemeClr>
                    </a:gs>
                    <a:gs pos="100000">
                      <a:schemeClr val="accent1">
                        <a:alpha val="70000"/>
                      </a:schemeClr>
                    </a:gs>
                  </a:gsLst>
                  <a:lin ang="0" scaled="1"/>
                  <a:tileRect/>
                </a:gradFill>
              </a:rPr>
              <a:t>Click to edit Master title style</a:t>
            </a: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rtlCol="0" anchor="t">
            <a:normAutofit/>
          </a:bodyPr>
          <a:lstStyle>
            <a:lvl1pPr marL="0" indent="0">
              <a:buNone/>
              <a:defRPr sz="2800"/>
            </a:lvl1pPr>
          </a:lstStyle>
          <a:p>
            <a:pPr marL="228600" lvl="0" indent="-228600" rtl="0"/>
            <a:r>
              <a:rPr lang="en-GB" sz="1800" noProof="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rtlCol="0"/>
          <a:lstStyle/>
          <a:p>
            <a:pPr rtl="0"/>
            <a:r>
              <a:rPr lang="en-GB" noProof="0"/>
              <a:t>Click icon to add picture</a:t>
            </a:r>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rtlCol="0"/>
          <a:lstStyle/>
          <a:p>
            <a:pPr rtl="0"/>
            <a:r>
              <a:rPr lang="en-GB" noProof="0"/>
              <a:t>Click icon to add picture</a:t>
            </a:r>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rtlCol="0"/>
          <a:lstStyle/>
          <a:p>
            <a:pPr rtl="0"/>
            <a:r>
              <a:rPr lang="en-GB" noProof="0"/>
              <a:t>Click icon to add picture</a:t>
            </a:r>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rtlCol="0"/>
          <a:lstStyle/>
          <a:p>
            <a:pPr rtl="0"/>
            <a:r>
              <a:rPr lang="en-GB" noProof="0"/>
              <a:t>Click icon to add picture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rtlCol="0"/>
          <a:lstStyle/>
          <a:p>
            <a:pPr rtl="0"/>
            <a:r>
              <a:rPr lang="en-GB" noProof="0"/>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rtlCol="0"/>
          <a:lstStyle/>
          <a:p>
            <a:pPr rtl="0"/>
            <a:r>
              <a:rPr lang="en-GB" noProof="0"/>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100991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rtlCol="0" anchor="b">
            <a:normAutofit/>
          </a:bodyPr>
          <a:lstStyle/>
          <a:p>
            <a:pPr rtl="0"/>
            <a:r>
              <a:rPr lang="en-GB" sz="4400" noProof="0">
                <a:gradFill flip="none" rotWithShape="1">
                  <a:gsLst>
                    <a:gs pos="0">
                      <a:schemeClr val="accent5">
                        <a:alpha val="70000"/>
                      </a:schemeClr>
                    </a:gs>
                    <a:gs pos="100000">
                      <a:schemeClr val="accent1">
                        <a:alpha val="70000"/>
                      </a:schemeClr>
                    </a:gs>
                  </a:gsLst>
                  <a:lin ang="0" scaled="1"/>
                  <a:tileRect/>
                </a:gradFill>
              </a:rPr>
              <a:t>Click to edit Master title style</a:t>
            </a: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rtlCol="0">
            <a:noAutofit/>
          </a:bodyPr>
          <a:lstStyle>
            <a:lvl1pPr marL="0" indent="0">
              <a:lnSpc>
                <a:spcPct val="100000"/>
              </a:lnSpc>
              <a:buNone/>
              <a:defRPr sz="2000"/>
            </a:lvl1pPr>
          </a:lstStyle>
          <a:p>
            <a:pPr marL="228600" lvl="0" indent="-228600" rtl="0"/>
            <a:r>
              <a:rPr lang="en-GB" sz="1800" noProof="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rtlCol="0"/>
          <a:lstStyle>
            <a:lvl1pPr>
              <a:defRPr>
                <a:solidFill>
                  <a:schemeClr val="tx2">
                    <a:alpha val="60000"/>
                  </a:schemeClr>
                </a:solidFill>
              </a:defRPr>
            </a:lvl1pPr>
          </a:lstStyle>
          <a:p>
            <a:pPr rtl="0"/>
            <a:r>
              <a:rPr lang="en-GB" noProof="0"/>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rtlCol="0"/>
          <a:lstStyle/>
          <a:p>
            <a:pPr rtl="0"/>
            <a:r>
              <a:rPr lang="en-GB" noProof="0"/>
              <a:t>Click icon to add picture</a:t>
            </a:r>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rtlCol="0"/>
          <a:lstStyle/>
          <a:p>
            <a:pPr rtl="0"/>
            <a:r>
              <a:rPr lang="en-GB" noProof="0"/>
              <a:t>Click icon to add picture</a:t>
            </a:r>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rtlCol="0"/>
          <a:lstStyle/>
          <a:p>
            <a:pPr rtl="0"/>
            <a:r>
              <a:rPr lang="en-GB" noProof="0"/>
              <a:t>Click icon to add picture</a:t>
            </a:r>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rtlCol="0"/>
          <a:lstStyle>
            <a:lvl1pPr algn="l">
              <a:defRPr>
                <a:solidFill>
                  <a:schemeClr val="tx2">
                    <a:alpha val="60000"/>
                  </a:schemeClr>
                </a:solidFill>
              </a:defRPr>
            </a:lvl1pPr>
          </a:lstStyle>
          <a:p>
            <a:pPr rtl="0"/>
            <a:r>
              <a:rPr lang="en-GB" noProof="0"/>
              <a:t>SAMPLE FOOTER TEXT</a:t>
            </a:r>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3791792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rtlCol="0"/>
          <a:lstStyle>
            <a:lvl1pPr>
              <a:defRPr>
                <a:solidFill>
                  <a:schemeClr val="bg1"/>
                </a:solidFill>
              </a:defRPr>
            </a:lvl1pPr>
          </a:lstStyle>
          <a:p>
            <a:pPr algn="l" rtl="0"/>
            <a:r>
              <a:rPr lang="en-GB" noProof="0">
                <a:solidFill>
                  <a:srgbClr val="FFFFFF"/>
                </a:solidFill>
                <a:ea typeface="Cambria" panose="02040503050406030204" pitchFamily="18" charset="0"/>
                <a:cs typeface="Sabon Next LT" panose="020B0502040204020203" pitchFamily="2" charset="0"/>
              </a:rPr>
              <a:t>Click to edit Master title style</a:t>
            </a: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rtlCol="0"/>
          <a:lstStyle/>
          <a:p>
            <a:pPr rtl="0"/>
            <a:r>
              <a:rPr lang="en-GB" noProof="0"/>
              <a:t>Click icon to add picture</a:t>
            </a:r>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rtlCol="0"/>
          <a:lstStyle/>
          <a:p>
            <a:pPr rtl="0"/>
            <a:r>
              <a:rPr lang="en-GB" noProof="0"/>
              <a:t>Click icon to add picture</a:t>
            </a:r>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rtlCol="0">
            <a:normAutofit/>
          </a:bodyPr>
          <a:lstStyle>
            <a:lvl1pPr marL="0" indent="0">
              <a:buNone/>
              <a:defRPr sz="2800">
                <a:solidFill>
                  <a:schemeClr val="bg1"/>
                </a:solidFill>
                <a:latin typeface="+mn-lt"/>
              </a:defRPr>
            </a:lvl1pPr>
          </a:lstStyle>
          <a:p>
            <a:pPr lvl="0" rtl="0"/>
            <a:r>
              <a:rPr lang="en-GB" noProof="0"/>
              <a:t>Click to edit Master text styles</a:t>
            </a:r>
          </a:p>
        </p:txBody>
      </p:sp>
    </p:spTree>
    <p:extLst>
      <p:ext uri="{BB962C8B-B14F-4D97-AF65-F5344CB8AC3E}">
        <p14:creationId xmlns:p14="http://schemas.microsoft.com/office/powerpoint/2010/main" val="235093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able Chart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rtlCol="0"/>
          <a:lstStyle/>
          <a:p>
            <a:pPr rtl="0"/>
            <a:r>
              <a:rPr lang="en-GB" noProof="0"/>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rtlCol="0"/>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rtlCol="0"/>
          <a:lstStyle/>
          <a:p>
            <a:pPr rtl="0"/>
            <a:r>
              <a:rPr lang="en-GB" noProof="0"/>
              <a:t>3/1/20XX</a:t>
            </a:r>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rtlCol="0"/>
          <a:lstStyle/>
          <a:p>
            <a:pPr rtl="0"/>
            <a:r>
              <a:rPr lang="en-GB" noProof="0"/>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3026859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3B5BF0-238D-481F-A15B-206D1E2FEDD2}"/>
              </a:ext>
              <a:ext uri="{C183D7F6-B498-43B3-948B-1728B52AA6E4}">
                <adec:decorative xmlns:adec="http://schemas.microsoft.com/office/drawing/2017/decorative" val="1"/>
              </a:ext>
            </a:extLst>
          </p:cNvPr>
          <p:cNvSpPr/>
          <p:nvPr userDrawn="1"/>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useBgFill="1">
        <p:nvSpPr>
          <p:cNvPr id="13" name="Rectangle 12">
            <a:extLst>
              <a:ext uri="{FF2B5EF4-FFF2-40B4-BE49-F238E27FC236}">
                <a16:creationId xmlns:a16="http://schemas.microsoft.com/office/drawing/2014/main" id="{7578E43B-8F1B-4CBD-B09E-5AD9A247E3F8}"/>
              </a:ext>
              <a:ext uri="{C183D7F6-B498-43B3-948B-1728B52AA6E4}">
                <adec:decorative xmlns:adec="http://schemas.microsoft.com/office/drawing/2017/decorative" val="1"/>
              </a:ext>
            </a:extLst>
          </p:cNvPr>
          <p:cNvSpPr/>
          <p:nvPr userDrawn="1"/>
        </p:nvSpPr>
        <p:spPr>
          <a:xfrm>
            <a:off x="-3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Frame 13">
            <a:extLst>
              <a:ext uri="{FF2B5EF4-FFF2-40B4-BE49-F238E27FC236}">
                <a16:creationId xmlns:a16="http://schemas.microsoft.com/office/drawing/2014/main" id="{737C17C2-E2A6-4219-AE02-C8EAF943C472}"/>
              </a:ext>
              <a:ext uri="{C183D7F6-B498-43B3-948B-1728B52AA6E4}">
                <adec:decorative xmlns:adec="http://schemas.microsoft.com/office/drawing/2017/decorative" val="1"/>
              </a:ext>
            </a:extLst>
          </p:cNvPr>
          <p:cNvSpPr/>
          <p:nvPr userDrawn="1"/>
        </p:nvSpPr>
        <p:spPr>
          <a:xfrm>
            <a:off x="-389"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Picture Placeholder 19">
            <a:extLst>
              <a:ext uri="{FF2B5EF4-FFF2-40B4-BE49-F238E27FC236}">
                <a16:creationId xmlns:a16="http://schemas.microsoft.com/office/drawing/2014/main" id="{AE7BC3CE-3806-41F3-B4F6-EBB2C3E9EA28}"/>
              </a:ext>
            </a:extLst>
          </p:cNvPr>
          <p:cNvSpPr>
            <a:spLocks noGrp="1"/>
          </p:cNvSpPr>
          <p:nvPr>
            <p:ph type="pic" sz="quarter" idx="13"/>
          </p:nvPr>
        </p:nvSpPr>
        <p:spPr>
          <a:xfrm>
            <a:off x="6096" y="484632"/>
            <a:ext cx="12179808" cy="5907024"/>
          </a:xfrm>
          <a:solidFill>
            <a:schemeClr val="accent6"/>
          </a:solidFill>
        </p:spPr>
        <p:txBody>
          <a:bodyPr rtlCol="0"/>
          <a:lstStyle/>
          <a:p>
            <a:pPr rtl="0"/>
            <a:r>
              <a:rPr lang="en-GB" noProof="0"/>
              <a:t>Click icon to add picture</a:t>
            </a:r>
          </a:p>
        </p:txBody>
      </p:sp>
      <p:sp>
        <p:nvSpPr>
          <p:cNvPr id="6" name="Title 5">
            <a:extLst>
              <a:ext uri="{FF2B5EF4-FFF2-40B4-BE49-F238E27FC236}">
                <a16:creationId xmlns:a16="http://schemas.microsoft.com/office/drawing/2014/main" id="{FDC036CF-E92D-4E80-8E6B-1B06EDDFD7CF}"/>
              </a:ext>
            </a:extLst>
          </p:cNvPr>
          <p:cNvSpPr>
            <a:spLocks noGrp="1"/>
          </p:cNvSpPr>
          <p:nvPr>
            <p:ph type="title"/>
          </p:nvPr>
        </p:nvSpPr>
        <p:spPr>
          <a:xfrm>
            <a:off x="838200" y="1271016"/>
            <a:ext cx="4800600" cy="3749040"/>
          </a:xfrm>
        </p:spPr>
        <p:txBody>
          <a:bodyPr rtlCol="0" anchor="b" anchorCtr="0"/>
          <a:lstStyle>
            <a:lvl1pPr>
              <a:defRPr>
                <a:solidFill>
                  <a:schemeClr val="bg1"/>
                </a:solidFill>
                <a:effectLst>
                  <a:outerShdw blurRad="38100" dist="38100" dir="2700000" algn="tl">
                    <a:srgbClr val="000000">
                      <a:alpha val="43137"/>
                    </a:srgbClr>
                  </a:outerShdw>
                </a:effectLst>
              </a:defRPr>
            </a:lvl1pPr>
          </a:lstStyle>
          <a:p>
            <a:pPr rtl="0"/>
            <a:r>
              <a:rPr lang="en-GB" noProof="0"/>
              <a:t>Click to edit Master title style</a:t>
            </a:r>
          </a:p>
        </p:txBody>
      </p:sp>
      <p:sp>
        <p:nvSpPr>
          <p:cNvPr id="26" name="Text Placeholder 25">
            <a:extLst>
              <a:ext uri="{FF2B5EF4-FFF2-40B4-BE49-F238E27FC236}">
                <a16:creationId xmlns:a16="http://schemas.microsoft.com/office/drawing/2014/main" id="{BADCFE1B-ABA2-4B11-B7DE-02CE383D6F22}"/>
              </a:ext>
            </a:extLst>
          </p:cNvPr>
          <p:cNvSpPr>
            <a:spLocks noGrp="1"/>
          </p:cNvSpPr>
          <p:nvPr>
            <p:ph type="body" sz="quarter" idx="15" hasCustomPrompt="1"/>
          </p:nvPr>
        </p:nvSpPr>
        <p:spPr>
          <a:xfrm>
            <a:off x="838200" y="4835779"/>
            <a:ext cx="4800600" cy="1066800"/>
          </a:xfrm>
        </p:spPr>
        <p:txBody>
          <a:bodyPr rtlCol="0">
            <a:normAutofit/>
          </a:bodyPr>
          <a:lstStyle>
            <a:lvl1pPr marL="228600" indent="0">
              <a:buNone/>
              <a:defRPr sz="2200">
                <a:solidFill>
                  <a:schemeClr val="bg1"/>
                </a:solidFill>
                <a:effectLst>
                  <a:outerShdw blurRad="38100" dist="38100" dir="2700000" algn="tl">
                    <a:srgbClr val="000000">
                      <a:alpha val="43137"/>
                    </a:srgbClr>
                  </a:outerShdw>
                </a:effectLst>
              </a:defRPr>
            </a:lvl1pPr>
          </a:lstStyle>
          <a:p>
            <a:pPr lvl="0" rtl="0"/>
            <a:r>
              <a:rPr lang="en-GB" noProof="0"/>
              <a:t>Click to add subtitle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rtlCol="0"/>
          <a:lstStyle/>
          <a:p>
            <a:pPr rtl="0"/>
            <a:r>
              <a:rPr lang="en-GB" noProof="0"/>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rtlCol="0"/>
          <a:lstStyle/>
          <a:p>
            <a:pPr rtl="0"/>
            <a:r>
              <a:rPr lang="en-GB" noProof="0"/>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358290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rtlCol="0"/>
          <a:lstStyle/>
          <a:p>
            <a:pPr rtl="0"/>
            <a:r>
              <a:rPr lang="en-GB" noProof="0"/>
              <a:t>Click to edit Master title style</a:t>
            </a:r>
          </a:p>
        </p:txBody>
      </p:sp>
      <p:sp>
        <p:nvSpPr>
          <p:cNvPr id="15" name="Picture Placeholder 14">
            <a:extLst>
              <a:ext uri="{FF2B5EF4-FFF2-40B4-BE49-F238E27FC236}">
                <a16:creationId xmlns:a16="http://schemas.microsoft.com/office/drawing/2014/main" id="{1B84B862-7F1F-4B98-B437-936D8A73A91A}"/>
              </a:ext>
            </a:extLst>
          </p:cNvPr>
          <p:cNvSpPr>
            <a:spLocks noGrp="1"/>
          </p:cNvSpPr>
          <p:nvPr>
            <p:ph type="pic" sz="quarter" idx="13"/>
          </p:nvPr>
        </p:nvSpPr>
        <p:spPr>
          <a:xfrm>
            <a:off x="740664" y="2240280"/>
            <a:ext cx="2286000" cy="2322576"/>
          </a:xfrm>
          <a:solidFill>
            <a:schemeClr val="accent6"/>
          </a:solidFill>
        </p:spPr>
        <p:txBody>
          <a:bodyPr rtlCol="0"/>
          <a:lstStyle/>
          <a:p>
            <a:pPr rtl="0"/>
            <a:r>
              <a:rPr lang="en-GB" noProof="0"/>
              <a:t>Click icon to add picture</a:t>
            </a:r>
          </a:p>
        </p:txBody>
      </p:sp>
      <p:sp>
        <p:nvSpPr>
          <p:cNvPr id="16" name="Picture Placeholder 14">
            <a:extLst>
              <a:ext uri="{FF2B5EF4-FFF2-40B4-BE49-F238E27FC236}">
                <a16:creationId xmlns:a16="http://schemas.microsoft.com/office/drawing/2014/main" id="{C76B23B2-3605-4292-9F96-F34651B689A7}"/>
              </a:ext>
            </a:extLst>
          </p:cNvPr>
          <p:cNvSpPr>
            <a:spLocks noGrp="1"/>
          </p:cNvSpPr>
          <p:nvPr>
            <p:ph type="pic" sz="quarter" idx="14"/>
          </p:nvPr>
        </p:nvSpPr>
        <p:spPr>
          <a:xfrm>
            <a:off x="3538728" y="2240280"/>
            <a:ext cx="2286000" cy="2322576"/>
          </a:xfrm>
          <a:solidFill>
            <a:schemeClr val="accent6"/>
          </a:solidFill>
        </p:spPr>
        <p:txBody>
          <a:bodyPr rtlCol="0"/>
          <a:lstStyle/>
          <a:p>
            <a:pPr rtl="0"/>
            <a:r>
              <a:rPr lang="en-GB" noProof="0"/>
              <a:t>Click icon to add picture</a:t>
            </a:r>
          </a:p>
        </p:txBody>
      </p:sp>
      <p:sp>
        <p:nvSpPr>
          <p:cNvPr id="17" name="Picture Placeholder 14">
            <a:extLst>
              <a:ext uri="{FF2B5EF4-FFF2-40B4-BE49-F238E27FC236}">
                <a16:creationId xmlns:a16="http://schemas.microsoft.com/office/drawing/2014/main" id="{AB1E9EC3-2FB6-4E1C-8211-306450FDEE7F}"/>
              </a:ext>
            </a:extLst>
          </p:cNvPr>
          <p:cNvSpPr>
            <a:spLocks noGrp="1"/>
          </p:cNvSpPr>
          <p:nvPr>
            <p:ph type="pic" sz="quarter" idx="15"/>
          </p:nvPr>
        </p:nvSpPr>
        <p:spPr>
          <a:xfrm>
            <a:off x="6345936" y="2267712"/>
            <a:ext cx="2286000" cy="2322576"/>
          </a:xfrm>
          <a:solidFill>
            <a:schemeClr val="accent6"/>
          </a:solidFill>
        </p:spPr>
        <p:txBody>
          <a:bodyPr rtlCol="0"/>
          <a:lstStyle/>
          <a:p>
            <a:pPr rtl="0"/>
            <a:r>
              <a:rPr lang="en-GB" noProof="0"/>
              <a:t>Click icon to add picture</a:t>
            </a:r>
          </a:p>
        </p:txBody>
      </p:sp>
      <p:sp>
        <p:nvSpPr>
          <p:cNvPr id="18" name="Picture Placeholder 14">
            <a:extLst>
              <a:ext uri="{FF2B5EF4-FFF2-40B4-BE49-F238E27FC236}">
                <a16:creationId xmlns:a16="http://schemas.microsoft.com/office/drawing/2014/main" id="{F3628146-045F-4FBC-A365-3D1D4B3DA6E9}"/>
              </a:ext>
            </a:extLst>
          </p:cNvPr>
          <p:cNvSpPr>
            <a:spLocks noGrp="1"/>
          </p:cNvSpPr>
          <p:nvPr>
            <p:ph type="pic" sz="quarter" idx="16"/>
          </p:nvPr>
        </p:nvSpPr>
        <p:spPr>
          <a:xfrm>
            <a:off x="9153144" y="2267712"/>
            <a:ext cx="2286000" cy="2322576"/>
          </a:xfrm>
          <a:solidFill>
            <a:schemeClr val="accent6"/>
          </a:solidFill>
        </p:spPr>
        <p:txBody>
          <a:bodyPr rtlCol="0"/>
          <a:lstStyle/>
          <a:p>
            <a:pPr rtl="0"/>
            <a:r>
              <a:rPr lang="en-GB" noProof="0"/>
              <a:t>Click icon to add picture</a:t>
            </a:r>
          </a:p>
        </p:txBody>
      </p:sp>
      <p:sp>
        <p:nvSpPr>
          <p:cNvPr id="20" name="Text Placeholder 19">
            <a:extLst>
              <a:ext uri="{FF2B5EF4-FFF2-40B4-BE49-F238E27FC236}">
                <a16:creationId xmlns:a16="http://schemas.microsoft.com/office/drawing/2014/main" id="{CB50972B-CA23-4B92-987F-EE48ECCFF590}"/>
              </a:ext>
            </a:extLst>
          </p:cNvPr>
          <p:cNvSpPr>
            <a:spLocks noGrp="1"/>
          </p:cNvSpPr>
          <p:nvPr>
            <p:ph type="body" sz="quarter" idx="17" hasCustomPrompt="1"/>
          </p:nvPr>
        </p:nvSpPr>
        <p:spPr>
          <a:xfrm>
            <a:off x="741363" y="4733925"/>
            <a:ext cx="2286000" cy="590550"/>
          </a:xfrm>
        </p:spPr>
        <p:txBody>
          <a:bodyPr rtlCol="0">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Name</a:t>
            </a:r>
          </a:p>
        </p:txBody>
      </p:sp>
      <p:sp>
        <p:nvSpPr>
          <p:cNvPr id="23" name="Text Placeholder 19">
            <a:extLst>
              <a:ext uri="{FF2B5EF4-FFF2-40B4-BE49-F238E27FC236}">
                <a16:creationId xmlns:a16="http://schemas.microsoft.com/office/drawing/2014/main" id="{8DE19225-DA72-4A39-8CFD-695BFBB93E6D}"/>
              </a:ext>
            </a:extLst>
          </p:cNvPr>
          <p:cNvSpPr>
            <a:spLocks noGrp="1"/>
          </p:cNvSpPr>
          <p:nvPr>
            <p:ph type="body" sz="quarter" idx="18" hasCustomPrompt="1"/>
          </p:nvPr>
        </p:nvSpPr>
        <p:spPr>
          <a:xfrm>
            <a:off x="740664" y="5343144"/>
            <a:ext cx="2286000" cy="590550"/>
          </a:xfrm>
        </p:spPr>
        <p:txBody>
          <a:bodyPr rtlCol="0">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Title</a:t>
            </a:r>
          </a:p>
        </p:txBody>
      </p:sp>
      <p:sp>
        <p:nvSpPr>
          <p:cNvPr id="24" name="Text Placeholder 19">
            <a:extLst>
              <a:ext uri="{FF2B5EF4-FFF2-40B4-BE49-F238E27FC236}">
                <a16:creationId xmlns:a16="http://schemas.microsoft.com/office/drawing/2014/main" id="{E66A7C97-DBB6-4333-B12F-E26C38E6975C}"/>
              </a:ext>
            </a:extLst>
          </p:cNvPr>
          <p:cNvSpPr>
            <a:spLocks noGrp="1"/>
          </p:cNvSpPr>
          <p:nvPr>
            <p:ph type="body" sz="quarter" idx="19" hasCustomPrompt="1"/>
          </p:nvPr>
        </p:nvSpPr>
        <p:spPr>
          <a:xfrm>
            <a:off x="3538728" y="4733925"/>
            <a:ext cx="2286000" cy="590550"/>
          </a:xfrm>
        </p:spPr>
        <p:txBody>
          <a:bodyPr rtlCol="0">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Name</a:t>
            </a:r>
          </a:p>
        </p:txBody>
      </p:sp>
      <p:sp>
        <p:nvSpPr>
          <p:cNvPr id="25" name="Text Placeholder 19">
            <a:extLst>
              <a:ext uri="{FF2B5EF4-FFF2-40B4-BE49-F238E27FC236}">
                <a16:creationId xmlns:a16="http://schemas.microsoft.com/office/drawing/2014/main" id="{041FA0B5-660E-478A-AF8A-196DBD6AE43A}"/>
              </a:ext>
            </a:extLst>
          </p:cNvPr>
          <p:cNvSpPr>
            <a:spLocks noGrp="1"/>
          </p:cNvSpPr>
          <p:nvPr>
            <p:ph type="body" sz="quarter" idx="20" hasCustomPrompt="1"/>
          </p:nvPr>
        </p:nvSpPr>
        <p:spPr>
          <a:xfrm>
            <a:off x="3538029" y="5343144"/>
            <a:ext cx="2286000" cy="590550"/>
          </a:xfrm>
        </p:spPr>
        <p:txBody>
          <a:bodyPr rtlCol="0">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Title</a:t>
            </a:r>
          </a:p>
        </p:txBody>
      </p:sp>
      <p:sp>
        <p:nvSpPr>
          <p:cNvPr id="26" name="Text Placeholder 19">
            <a:extLst>
              <a:ext uri="{FF2B5EF4-FFF2-40B4-BE49-F238E27FC236}">
                <a16:creationId xmlns:a16="http://schemas.microsoft.com/office/drawing/2014/main" id="{77C92085-3D01-44E4-BA12-E39F1EA0ACE5}"/>
              </a:ext>
            </a:extLst>
          </p:cNvPr>
          <p:cNvSpPr>
            <a:spLocks noGrp="1"/>
          </p:cNvSpPr>
          <p:nvPr>
            <p:ph type="body" sz="quarter" idx="21" hasCustomPrompt="1"/>
          </p:nvPr>
        </p:nvSpPr>
        <p:spPr>
          <a:xfrm>
            <a:off x="6367973" y="4733544"/>
            <a:ext cx="2286000" cy="590550"/>
          </a:xfrm>
        </p:spPr>
        <p:txBody>
          <a:bodyPr rtlCol="0">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Name</a:t>
            </a:r>
          </a:p>
        </p:txBody>
      </p:sp>
      <p:sp>
        <p:nvSpPr>
          <p:cNvPr id="27" name="Text Placeholder 19">
            <a:extLst>
              <a:ext uri="{FF2B5EF4-FFF2-40B4-BE49-F238E27FC236}">
                <a16:creationId xmlns:a16="http://schemas.microsoft.com/office/drawing/2014/main" id="{35DA97BC-7224-440A-A227-8F4A1018043A}"/>
              </a:ext>
            </a:extLst>
          </p:cNvPr>
          <p:cNvSpPr>
            <a:spLocks noGrp="1"/>
          </p:cNvSpPr>
          <p:nvPr>
            <p:ph type="body" sz="quarter" idx="22" hasCustomPrompt="1"/>
          </p:nvPr>
        </p:nvSpPr>
        <p:spPr>
          <a:xfrm>
            <a:off x="6367274" y="5342763"/>
            <a:ext cx="2286000" cy="590550"/>
          </a:xfrm>
        </p:spPr>
        <p:txBody>
          <a:bodyPr rtlCol="0">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Title</a:t>
            </a:r>
          </a:p>
        </p:txBody>
      </p:sp>
      <p:sp>
        <p:nvSpPr>
          <p:cNvPr id="28" name="Text Placeholder 19">
            <a:extLst>
              <a:ext uri="{FF2B5EF4-FFF2-40B4-BE49-F238E27FC236}">
                <a16:creationId xmlns:a16="http://schemas.microsoft.com/office/drawing/2014/main" id="{C236524B-4724-42FA-A2B2-33566478FD42}"/>
              </a:ext>
            </a:extLst>
          </p:cNvPr>
          <p:cNvSpPr>
            <a:spLocks noGrp="1"/>
          </p:cNvSpPr>
          <p:nvPr>
            <p:ph type="body" sz="quarter" idx="23" hasCustomPrompt="1"/>
          </p:nvPr>
        </p:nvSpPr>
        <p:spPr>
          <a:xfrm>
            <a:off x="9164639" y="4737100"/>
            <a:ext cx="2286000" cy="590550"/>
          </a:xfrm>
        </p:spPr>
        <p:txBody>
          <a:bodyPr rtlCol="0">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Name</a:t>
            </a:r>
          </a:p>
        </p:txBody>
      </p:sp>
      <p:sp>
        <p:nvSpPr>
          <p:cNvPr id="29" name="Text Placeholder 19">
            <a:extLst>
              <a:ext uri="{FF2B5EF4-FFF2-40B4-BE49-F238E27FC236}">
                <a16:creationId xmlns:a16="http://schemas.microsoft.com/office/drawing/2014/main" id="{5F7DE4ED-8F4D-465C-86B4-2372AE291F56}"/>
              </a:ext>
            </a:extLst>
          </p:cNvPr>
          <p:cNvSpPr>
            <a:spLocks noGrp="1"/>
          </p:cNvSpPr>
          <p:nvPr>
            <p:ph type="body" sz="quarter" idx="24" hasCustomPrompt="1"/>
          </p:nvPr>
        </p:nvSpPr>
        <p:spPr>
          <a:xfrm>
            <a:off x="9163940" y="5346319"/>
            <a:ext cx="2286000" cy="590550"/>
          </a:xfrm>
        </p:spPr>
        <p:txBody>
          <a:bodyPr rtlCol="0">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rtl="0"/>
            <a:r>
              <a:rPr lang="en-GB" noProof="0"/>
              <a:t>Title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rtlCol="0"/>
          <a:lstStyle/>
          <a:p>
            <a:pPr rtl="0"/>
            <a:r>
              <a:rPr lang="en-GB" noProof="0"/>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rtlCol="0"/>
          <a:lstStyle/>
          <a:p>
            <a:pPr rtl="0"/>
            <a:r>
              <a:rPr lang="en-GB" noProof="0"/>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338045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comparison slid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5157787" cy="3446463"/>
          </a:xfrm>
          <a:solidFill>
            <a:schemeClr val="bg1"/>
          </a:solidFill>
        </p:spPr>
        <p:txBody>
          <a:bodyPr rtlCol="0">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60320"/>
            <a:ext cx="5183188" cy="3446463"/>
          </a:xfrm>
        </p:spPr>
        <p:txBody>
          <a:bodyPr rtlCol="0">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rtlCol="0"/>
          <a:lstStyle/>
          <a:p>
            <a:pPr rtl="0"/>
            <a:r>
              <a:rPr lang="en-GB" noProof="0"/>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rtlCol="0"/>
          <a:lstStyle/>
          <a:p>
            <a:pPr rtl="0"/>
            <a:r>
              <a:rPr lang="en-GB" noProof="0"/>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
        <p:nvSpPr>
          <p:cNvPr id="10" name="Title 9">
            <a:extLst>
              <a:ext uri="{FF2B5EF4-FFF2-40B4-BE49-F238E27FC236}">
                <a16:creationId xmlns:a16="http://schemas.microsoft.com/office/drawing/2014/main" id="{351C83D0-CBAB-4E41-89AB-89FF36D38A0A}"/>
              </a:ext>
            </a:extLst>
          </p:cNvPr>
          <p:cNvSpPr>
            <a:spLocks noGrp="1"/>
          </p:cNvSpPr>
          <p:nvPr>
            <p:ph type="title"/>
          </p:nvPr>
        </p:nvSpPr>
        <p:spPr/>
        <p:txBody>
          <a:bodyPr rtlCol="0"/>
          <a:lstStyle/>
          <a:p>
            <a:pPr rtl="0"/>
            <a:r>
              <a:rPr lang="en-GB" noProof="0"/>
              <a:t>Click to edit Master title style</a:t>
            </a:r>
          </a:p>
        </p:txBody>
      </p:sp>
      <p:sp>
        <p:nvSpPr>
          <p:cNvPr id="11" name="Text Placeholder 2">
            <a:extLst>
              <a:ext uri="{FF2B5EF4-FFF2-40B4-BE49-F238E27FC236}">
                <a16:creationId xmlns:a16="http://schemas.microsoft.com/office/drawing/2014/main" id="{9C302BB0-D231-4195-8083-264C01DF99B8}"/>
              </a:ext>
            </a:extLst>
          </p:cNvPr>
          <p:cNvSpPr>
            <a:spLocks noGrp="1"/>
          </p:cNvSpPr>
          <p:nvPr>
            <p:ph type="body" idx="1"/>
          </p:nvPr>
        </p:nvSpPr>
        <p:spPr>
          <a:xfrm>
            <a:off x="839787" y="2011680"/>
            <a:ext cx="5157787" cy="530352"/>
          </a:xfrm>
        </p:spPr>
        <p:txBody>
          <a:bodyPr rtlCol="0"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3" name="Text Placeholder 4">
            <a:extLst>
              <a:ext uri="{FF2B5EF4-FFF2-40B4-BE49-F238E27FC236}">
                <a16:creationId xmlns:a16="http://schemas.microsoft.com/office/drawing/2014/main" id="{5B2A70FA-99E0-466C-AC57-33C48353BBDB}"/>
              </a:ext>
            </a:extLst>
          </p:cNvPr>
          <p:cNvSpPr>
            <a:spLocks noGrp="1"/>
          </p:cNvSpPr>
          <p:nvPr>
            <p:ph type="body" sz="quarter" idx="13"/>
          </p:nvPr>
        </p:nvSpPr>
        <p:spPr>
          <a:xfrm>
            <a:off x="6169027" y="2011680"/>
            <a:ext cx="5183187" cy="530352"/>
          </a:xfrm>
        </p:spPr>
        <p:txBody>
          <a:bodyPr rtlCol="0"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Tree>
    <p:extLst>
      <p:ext uri="{BB962C8B-B14F-4D97-AF65-F5344CB8AC3E}">
        <p14:creationId xmlns:p14="http://schemas.microsoft.com/office/powerpoint/2010/main" val="94574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85800"/>
            <a:ext cx="10515600" cy="1325880"/>
          </a:xfrm>
        </p:spPr>
        <p:txBody>
          <a:bodyPr rtlCol="0"/>
          <a:lstStyle/>
          <a:p>
            <a:pPr rtl="0"/>
            <a:r>
              <a:rPr lang="en-GB" noProof="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2011680"/>
            <a:ext cx="3383280" cy="530352"/>
          </a:xfrm>
        </p:spPr>
        <p:txBody>
          <a:bodyPr rtlCol="0"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3383280" cy="3446463"/>
          </a:xfrm>
        </p:spPr>
        <p:txBody>
          <a:bodyPr rtlCol="0">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4404360" y="2011680"/>
            <a:ext cx="3383280" cy="530352"/>
          </a:xfrm>
        </p:spPr>
        <p:txBody>
          <a:bodyPr rtlCol="0"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4404360" y="2560320"/>
            <a:ext cx="3383280" cy="3446463"/>
          </a:xfrm>
        </p:spPr>
        <p:txBody>
          <a:bodyPr rtlCol="0">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Text Placeholder 4">
            <a:extLst>
              <a:ext uri="{FF2B5EF4-FFF2-40B4-BE49-F238E27FC236}">
                <a16:creationId xmlns:a16="http://schemas.microsoft.com/office/drawing/2014/main" id="{422881CE-A366-4A3A-AE00-9B14BEFE4A95}"/>
              </a:ext>
            </a:extLst>
          </p:cNvPr>
          <p:cNvSpPr>
            <a:spLocks noGrp="1"/>
          </p:cNvSpPr>
          <p:nvPr>
            <p:ph type="body" sz="quarter" idx="13"/>
          </p:nvPr>
        </p:nvSpPr>
        <p:spPr>
          <a:xfrm>
            <a:off x="7968934" y="2011680"/>
            <a:ext cx="3383280" cy="530352"/>
          </a:xfrm>
        </p:spPr>
        <p:txBody>
          <a:bodyPr rtlCol="0"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 name="Content Placeholder 5">
            <a:extLst>
              <a:ext uri="{FF2B5EF4-FFF2-40B4-BE49-F238E27FC236}">
                <a16:creationId xmlns:a16="http://schemas.microsoft.com/office/drawing/2014/main" id="{3CF16E98-73C9-47B5-B88B-9120BEB9F09B}"/>
              </a:ext>
            </a:extLst>
          </p:cNvPr>
          <p:cNvSpPr>
            <a:spLocks noGrp="1"/>
          </p:cNvSpPr>
          <p:nvPr>
            <p:ph sz="quarter" idx="14"/>
          </p:nvPr>
        </p:nvSpPr>
        <p:spPr>
          <a:xfrm>
            <a:off x="7968934" y="2560320"/>
            <a:ext cx="3383280" cy="3446463"/>
          </a:xfrm>
        </p:spPr>
        <p:txBody>
          <a:bodyPr rtlCol="0">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rtlCol="0"/>
          <a:lstStyle/>
          <a:p>
            <a:pPr rtl="0"/>
            <a:r>
              <a:rPr lang="en-GB" noProof="0"/>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rtlCol="0"/>
          <a:lstStyle/>
          <a:p>
            <a:pPr rtl="0"/>
            <a:r>
              <a:rPr lang="en-GB" noProof="0"/>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1658878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rtlCol="0"/>
          <a:lstStyle/>
          <a:p>
            <a:pPr rtl="0"/>
            <a:r>
              <a:rPr lang="en-GB" noProof="0"/>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rtlCol="0"/>
          <a:lstStyle/>
          <a:p>
            <a:pPr rtl="0"/>
            <a:r>
              <a:rPr lang="en-GB" noProof="0"/>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
        <p:nvSpPr>
          <p:cNvPr id="6" name="Title 1">
            <a:extLst>
              <a:ext uri="{FF2B5EF4-FFF2-40B4-BE49-F238E27FC236}">
                <a16:creationId xmlns:a16="http://schemas.microsoft.com/office/drawing/2014/main" id="{673294AE-7408-47DB-898D-41F8C069B42E}"/>
              </a:ext>
            </a:extLst>
          </p:cNvPr>
          <p:cNvSpPr>
            <a:spLocks noGrp="1"/>
          </p:cNvSpPr>
          <p:nvPr>
            <p:ph type="title"/>
          </p:nvPr>
        </p:nvSpPr>
        <p:spPr>
          <a:xfrm>
            <a:off x="841248" y="857251"/>
            <a:ext cx="6156051" cy="2076450"/>
          </a:xfrm>
        </p:spPr>
        <p:txBody>
          <a:bodyPr rtlCol="0" anchor="b">
            <a:normAutofit/>
          </a:bodyPr>
          <a:lstStyle/>
          <a:p>
            <a:pPr rtl="0"/>
            <a:r>
              <a:rPr lang="en-GB" sz="4400" noProof="0">
                <a:gradFill flip="none" rotWithShape="1">
                  <a:gsLst>
                    <a:gs pos="0">
                      <a:schemeClr val="accent5">
                        <a:alpha val="70000"/>
                      </a:schemeClr>
                    </a:gs>
                    <a:gs pos="100000">
                      <a:schemeClr val="accent1">
                        <a:alpha val="70000"/>
                      </a:schemeClr>
                    </a:gs>
                  </a:gsLst>
                  <a:lin ang="0" scaled="1"/>
                  <a:tileRect/>
                </a:gradFill>
              </a:rPr>
              <a:t>Click to edit Master title style</a:t>
            </a:r>
          </a:p>
        </p:txBody>
      </p:sp>
      <p:sp>
        <p:nvSpPr>
          <p:cNvPr id="7" name="Content Placeholder 2">
            <a:extLst>
              <a:ext uri="{FF2B5EF4-FFF2-40B4-BE49-F238E27FC236}">
                <a16:creationId xmlns:a16="http://schemas.microsoft.com/office/drawing/2014/main" id="{E973052A-4118-4E04-81F8-A44EC172FE46}"/>
              </a:ext>
            </a:extLst>
          </p:cNvPr>
          <p:cNvSpPr>
            <a:spLocks noGrp="1"/>
          </p:cNvSpPr>
          <p:nvPr>
            <p:ph idx="1"/>
          </p:nvPr>
        </p:nvSpPr>
        <p:spPr>
          <a:xfrm>
            <a:off x="841247" y="3190875"/>
            <a:ext cx="6156052" cy="2986087"/>
          </a:xfrm>
        </p:spPr>
        <p:txBody>
          <a:bodyPr rtlCol="0">
            <a:normAutofit/>
          </a:bodyPr>
          <a:lstStyle>
            <a:lvl1pPr marL="0" indent="0">
              <a:buNone/>
              <a:defRPr sz="2200"/>
            </a:lvl1pPr>
          </a:lstStyle>
          <a:p>
            <a:pPr marL="228600" lvl="0" indent="-228600" rtl="0"/>
            <a:r>
              <a:rPr lang="en-GB" sz="2000" noProof="0">
                <a:solidFill>
                  <a:schemeClr val="tx2">
                    <a:alpha val="60000"/>
                  </a:schemeClr>
                </a:solidFill>
              </a:rPr>
              <a:t>Click to edit Master text styles</a:t>
            </a:r>
          </a:p>
        </p:txBody>
      </p:sp>
      <p:sp>
        <p:nvSpPr>
          <p:cNvPr id="10" name="Date Placeholder 3">
            <a:extLst>
              <a:ext uri="{FF2B5EF4-FFF2-40B4-BE49-F238E27FC236}">
                <a16:creationId xmlns:a16="http://schemas.microsoft.com/office/drawing/2014/main" id="{8988D1E1-6064-4D6A-9EB1-578E20A2A0ED}"/>
              </a:ext>
            </a:extLst>
          </p:cNvPr>
          <p:cNvSpPr txBox="1">
            <a:spLocks/>
          </p:cNvSpPr>
          <p:nvPr userDrawn="1"/>
        </p:nvSpPr>
        <p:spPr>
          <a:xfrm>
            <a:off x="841248" y="6429375"/>
            <a:ext cx="2646725"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en-GB" noProof="0">
                <a:solidFill>
                  <a:schemeClr val="tx2">
                    <a:alpha val="60000"/>
                  </a:schemeClr>
                </a:solidFill>
              </a:rPr>
              <a:t>3/1/20XX</a:t>
            </a:r>
          </a:p>
        </p:txBody>
      </p:sp>
      <p:sp>
        <p:nvSpPr>
          <p:cNvPr id="11" name="Footer Placeholder 4">
            <a:extLst>
              <a:ext uri="{FF2B5EF4-FFF2-40B4-BE49-F238E27FC236}">
                <a16:creationId xmlns:a16="http://schemas.microsoft.com/office/drawing/2014/main" id="{BD47C5CB-0317-4DC6-A76F-38A5BB1FD1C2}"/>
              </a:ext>
            </a:extLst>
          </p:cNvPr>
          <p:cNvSpPr txBox="1">
            <a:spLocks/>
          </p:cNvSpPr>
          <p:nvPr userDrawn="1"/>
        </p:nvSpPr>
        <p:spPr>
          <a:xfrm>
            <a:off x="4044696" y="6429375"/>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en-GB" noProof="0">
                <a:solidFill>
                  <a:schemeClr val="tx2">
                    <a:alpha val="60000"/>
                  </a:schemeClr>
                </a:solidFill>
              </a:rPr>
              <a:t>Sample footer text</a:t>
            </a:r>
          </a:p>
        </p:txBody>
      </p:sp>
      <p:sp>
        <p:nvSpPr>
          <p:cNvPr id="12" name="Slide Number Placeholder 5">
            <a:extLst>
              <a:ext uri="{FF2B5EF4-FFF2-40B4-BE49-F238E27FC236}">
                <a16:creationId xmlns:a16="http://schemas.microsoft.com/office/drawing/2014/main" id="{8CCF6E15-0BE7-453B-BBD4-B379C390AD22}"/>
              </a:ext>
            </a:extLst>
          </p:cNvPr>
          <p:cNvSpPr txBox="1">
            <a:spLocks/>
          </p:cNvSpPr>
          <p:nvPr userDrawn="1"/>
        </p:nvSpPr>
        <p:spPr>
          <a:xfrm>
            <a:off x="8613648" y="6429375"/>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28844951-7827-47D4-8276-7DDE1FA7D85A}" type="slidenum">
              <a:rPr lang="en-GB" noProof="0" smtClean="0">
                <a:solidFill>
                  <a:schemeClr val="tx2">
                    <a:alpha val="60000"/>
                  </a:schemeClr>
                </a:solidFill>
              </a:rPr>
              <a:pPr/>
              <a:t>‹#›</a:t>
            </a:fld>
            <a:endParaRPr lang="en-GB" noProof="0">
              <a:solidFill>
                <a:schemeClr val="tx2">
                  <a:alpha val="60000"/>
                </a:schemeClr>
              </a:solidFill>
            </a:endParaRPr>
          </a:p>
        </p:txBody>
      </p:sp>
      <p:sp>
        <p:nvSpPr>
          <p:cNvPr id="14" name="Picture Placeholder 13">
            <a:extLst>
              <a:ext uri="{FF2B5EF4-FFF2-40B4-BE49-F238E27FC236}">
                <a16:creationId xmlns:a16="http://schemas.microsoft.com/office/drawing/2014/main" id="{0E092228-4487-4E3A-AEE3-12DC34A061E2}"/>
              </a:ext>
            </a:extLst>
          </p:cNvPr>
          <p:cNvSpPr>
            <a:spLocks noGrp="1"/>
          </p:cNvSpPr>
          <p:nvPr>
            <p:ph type="pic" sz="quarter" idx="13"/>
          </p:nvPr>
        </p:nvSpPr>
        <p:spPr>
          <a:xfrm>
            <a:off x="7424928" y="484632"/>
            <a:ext cx="4279392" cy="2862072"/>
          </a:xfrm>
          <a:solidFill>
            <a:schemeClr val="accent6"/>
          </a:solidFill>
        </p:spPr>
        <p:txBody>
          <a:bodyPr rtlCol="0"/>
          <a:lstStyle/>
          <a:p>
            <a:pPr rtl="0"/>
            <a:r>
              <a:rPr lang="en-GB" noProof="0"/>
              <a:t>Click icon to add picture</a:t>
            </a:r>
          </a:p>
        </p:txBody>
      </p:sp>
      <p:sp>
        <p:nvSpPr>
          <p:cNvPr id="15" name="Picture Placeholder 13">
            <a:extLst>
              <a:ext uri="{FF2B5EF4-FFF2-40B4-BE49-F238E27FC236}">
                <a16:creationId xmlns:a16="http://schemas.microsoft.com/office/drawing/2014/main" id="{6AB20921-6E7F-4BD8-9399-D18CABB64B9A}"/>
              </a:ext>
            </a:extLst>
          </p:cNvPr>
          <p:cNvSpPr>
            <a:spLocks noGrp="1"/>
          </p:cNvSpPr>
          <p:nvPr>
            <p:ph type="pic" sz="quarter" idx="14"/>
          </p:nvPr>
        </p:nvSpPr>
        <p:spPr>
          <a:xfrm>
            <a:off x="7424928" y="3511296"/>
            <a:ext cx="4279392" cy="2862072"/>
          </a:xfrm>
          <a:solidFill>
            <a:schemeClr val="accent6"/>
          </a:solidFill>
        </p:spPr>
        <p:txBody>
          <a:bodyPr rtlCol="0"/>
          <a:lstStyle/>
          <a:p>
            <a:pPr rtl="0"/>
            <a:r>
              <a:rPr lang="en-GB" noProof="0"/>
              <a:t>Click icon to add picture</a:t>
            </a:r>
          </a:p>
        </p:txBody>
      </p:sp>
    </p:spTree>
    <p:extLst>
      <p:ext uri="{BB962C8B-B14F-4D97-AF65-F5344CB8AC3E}">
        <p14:creationId xmlns:p14="http://schemas.microsoft.com/office/powerpoint/2010/main" val="4230430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022B425-A1C3-4DFE-BF49-1B9F96D46B2A}"/>
              </a:ext>
            </a:extLst>
          </p:cNvPr>
          <p:cNvSpPr>
            <a:spLocks noGrp="1"/>
          </p:cNvSpPr>
          <p:nvPr>
            <p:ph type="title"/>
          </p:nvPr>
        </p:nvSpPr>
        <p:spPr>
          <a:xfrm>
            <a:off x="841248" y="3893769"/>
            <a:ext cx="5992550" cy="2319306"/>
          </a:xfrm>
        </p:spPr>
        <p:txBody>
          <a:bodyPr rtlCol="0" anchor="t">
            <a:normAutofit/>
          </a:bodyPr>
          <a:lstStyle/>
          <a:p>
            <a:pPr rtl="0"/>
            <a:r>
              <a:rPr lang="en-GB" sz="4400" noProof="0">
                <a:gradFill flip="none" rotWithShape="1">
                  <a:gsLst>
                    <a:gs pos="0">
                      <a:schemeClr val="accent5">
                        <a:alpha val="70000"/>
                      </a:schemeClr>
                    </a:gs>
                    <a:gs pos="100000">
                      <a:schemeClr val="accent1">
                        <a:alpha val="70000"/>
                      </a:schemeClr>
                    </a:gs>
                  </a:gsLst>
                  <a:lin ang="0" scaled="1"/>
                  <a:tileRect/>
                </a:gradFill>
              </a:rPr>
              <a:t>Click to edit Master title style</a:t>
            </a:r>
          </a:p>
        </p:txBody>
      </p:sp>
      <p:sp>
        <p:nvSpPr>
          <p:cNvPr id="14" name="Picture Placeholder 13">
            <a:extLst>
              <a:ext uri="{FF2B5EF4-FFF2-40B4-BE49-F238E27FC236}">
                <a16:creationId xmlns:a16="http://schemas.microsoft.com/office/drawing/2014/main" id="{2AEC60F9-EA79-4A18-B040-024AFB62FD5E}"/>
              </a:ext>
            </a:extLst>
          </p:cNvPr>
          <p:cNvSpPr>
            <a:spLocks noGrp="1"/>
          </p:cNvSpPr>
          <p:nvPr>
            <p:ph type="pic" sz="quarter" idx="13"/>
          </p:nvPr>
        </p:nvSpPr>
        <p:spPr>
          <a:xfrm>
            <a:off x="493776" y="484632"/>
            <a:ext cx="11210544" cy="3191256"/>
          </a:xfrm>
          <a:solidFill>
            <a:schemeClr val="accent6"/>
          </a:solidFill>
        </p:spPr>
        <p:txBody>
          <a:bodyPr rtlCol="0"/>
          <a:lstStyle/>
          <a:p>
            <a:pPr rtl="0"/>
            <a:r>
              <a:rPr lang="en-GB" noProof="0"/>
              <a:t>Click icon to add picture</a:t>
            </a:r>
          </a:p>
        </p:txBody>
      </p:sp>
      <p:sp>
        <p:nvSpPr>
          <p:cNvPr id="9" name="Content Placeholder 2">
            <a:extLst>
              <a:ext uri="{FF2B5EF4-FFF2-40B4-BE49-F238E27FC236}">
                <a16:creationId xmlns:a16="http://schemas.microsoft.com/office/drawing/2014/main" id="{83B88B7B-A749-40EA-A140-38D1E04EFF4F}"/>
              </a:ext>
            </a:extLst>
          </p:cNvPr>
          <p:cNvSpPr>
            <a:spLocks noGrp="1"/>
          </p:cNvSpPr>
          <p:nvPr>
            <p:ph idx="1"/>
          </p:nvPr>
        </p:nvSpPr>
        <p:spPr>
          <a:xfrm>
            <a:off x="6979133" y="3893770"/>
            <a:ext cx="4377714" cy="2319306"/>
          </a:xfrm>
        </p:spPr>
        <p:txBody>
          <a:bodyPr rtlCol="0" anchor="t">
            <a:normAutofit/>
          </a:bodyPr>
          <a:lstStyle>
            <a:lvl1pPr marL="0" indent="0">
              <a:buNone/>
              <a:defRPr sz="2800"/>
            </a:lvl1pPr>
          </a:lstStyle>
          <a:p>
            <a:pPr marL="228600" lvl="0" indent="-228600" rtl="0"/>
            <a:r>
              <a:rPr lang="en-GB" sz="1800" noProof="0">
                <a:solidFill>
                  <a:schemeClr val="tx2">
                    <a:alpha val="60000"/>
                  </a:schemeClr>
                </a:solidFill>
              </a:rPr>
              <a:t>Click to edit Master text styles</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a:xfrm>
            <a:off x="838200" y="6418489"/>
            <a:ext cx="2743200" cy="365125"/>
          </a:xfrm>
        </p:spPr>
        <p:txBody>
          <a:bodyPr rtlCol="0"/>
          <a:lstStyle/>
          <a:p>
            <a:pPr rtl="0"/>
            <a:r>
              <a:rPr lang="en-GB" noProof="0"/>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rtlCol="0"/>
          <a:lstStyle/>
          <a:p>
            <a:pPr rtl="0"/>
            <a:r>
              <a:rPr lang="en-GB" noProof="0"/>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276132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rtlCol="0"/>
          <a:lstStyle/>
          <a:p>
            <a:pPr rtl="0"/>
            <a:r>
              <a:rPr lang="en-GB" noProof="0"/>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rtlCol="0"/>
          <a:lstStyle/>
          <a:p>
            <a:pPr rtl="0"/>
            <a:r>
              <a:rPr lang="en-GB" noProof="0"/>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2352095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rtlCol="0" anchor="b"/>
          <a:lstStyle>
            <a:lvl1pPr algn="ctr">
              <a:defRPr sz="5400"/>
            </a:lvl1pPr>
          </a:lstStyle>
          <a:p>
            <a:pPr rtl="0"/>
            <a:r>
              <a:rPr lang="en-GB" noProof="0"/>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rtlCol="0"/>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rtlCol="0"/>
          <a:lstStyle/>
          <a:p>
            <a:pPr rtl="0"/>
            <a:r>
              <a:rPr lang="en-GB" noProof="0"/>
              <a:t>3/1/20XX</a:t>
            </a:r>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rtlCol="0"/>
          <a:lstStyle/>
          <a:p>
            <a:pPr rtl="0"/>
            <a:r>
              <a:rPr lang="en-GB" noProof="0"/>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2939876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rtlCol="0" anchor="b"/>
          <a:lstStyle>
            <a:lvl1pPr>
              <a:defRPr sz="5400"/>
            </a:lvl1pPr>
          </a:lstStyle>
          <a:p>
            <a:pPr rtl="0"/>
            <a:r>
              <a:rPr lang="en-GB" noProof="0"/>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rtlCol="0"/>
          <a:lstStyle/>
          <a:p>
            <a:pPr rtl="0"/>
            <a:r>
              <a:rPr lang="en-GB" noProof="0"/>
              <a:t>3/1/20XX</a:t>
            </a:r>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rtlCol="0"/>
          <a:lstStyle/>
          <a:p>
            <a:pPr rtl="0"/>
            <a:r>
              <a:rPr lang="en-GB" noProof="0"/>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1090129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rtlCol="0"/>
          <a:lstStyle>
            <a:lvl1pPr>
              <a:defRPr sz="48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rtlCol="0"/>
          <a:lstStyle/>
          <a:p>
            <a:pPr rtl="0"/>
            <a:r>
              <a:rPr lang="en-GB" noProof="0"/>
              <a:t>3/1/20XX</a:t>
            </a:r>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rtlCol="0"/>
          <a:lstStyle/>
          <a:p>
            <a:pPr rtl="0"/>
            <a:r>
              <a:rPr lang="en-GB" noProof="0"/>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406973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rtlCol="0"/>
          <a:lstStyle/>
          <a:p>
            <a:pPr rtl="0"/>
            <a:r>
              <a:rPr lang="en-GB" noProof="0"/>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rtlCol="0"/>
          <a:lstStyle/>
          <a:p>
            <a:pPr rtl="0"/>
            <a:r>
              <a:rPr lang="en-GB" noProof="0"/>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rtlCol="0"/>
          <a:lstStyle/>
          <a:p>
            <a:pPr rtl="0"/>
            <a:r>
              <a:rPr lang="en-GB" noProof="0"/>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10768130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rtlCol="0" anchor="b"/>
          <a:lstStyle>
            <a:lvl1pPr>
              <a:defRPr sz="32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rtlCol="0"/>
          <a:lstStyle/>
          <a:p>
            <a:pPr rtl="0"/>
            <a:r>
              <a:rPr lang="en-GB" noProof="0"/>
              <a:t>3/1/20XX</a:t>
            </a:r>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rtlCol="0"/>
          <a:lstStyle/>
          <a:p>
            <a:pPr rtl="0"/>
            <a:r>
              <a:rPr lang="en-GB" noProof="0"/>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677615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rtlCol="0" anchor="b"/>
          <a:lstStyle>
            <a:lvl1pPr>
              <a:defRPr sz="3200"/>
            </a:lvl1pPr>
          </a:lstStyle>
          <a:p>
            <a:pPr rtl="0"/>
            <a:r>
              <a:rPr lang="en-GB" noProof="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rtlCol="0"/>
          <a:lstStyle/>
          <a:p>
            <a:pPr rtl="0"/>
            <a:r>
              <a:rPr lang="en-GB" noProof="0"/>
              <a:t>3/1/20XX</a:t>
            </a:r>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rtlCol="0"/>
          <a:lstStyle/>
          <a:p>
            <a:pPr rtl="0"/>
            <a:r>
              <a:rPr lang="en-GB" noProof="0"/>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rtlCol="0"/>
          <a:lstStyle/>
          <a:p>
            <a:pPr rtl="0"/>
            <a:fld id="{28844951-7827-47D4-8276-7DDE1FA7D85A}" type="slidenum">
              <a:rPr lang="en-GB" noProof="0" smtClean="0"/>
              <a:t>‹#›</a:t>
            </a:fld>
            <a:endParaRPr lang="en-GB" noProof="0"/>
          </a:p>
        </p:txBody>
      </p:sp>
    </p:spTree>
    <p:extLst>
      <p:ext uri="{BB962C8B-B14F-4D97-AF65-F5344CB8AC3E}">
        <p14:creationId xmlns:p14="http://schemas.microsoft.com/office/powerpoint/2010/main" val="357408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1524"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pPr rtl="0"/>
            <a:r>
              <a:rPr lang="en-GB" noProof="0"/>
              <a:t>3/1/20XX</a:t>
            </a:r>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pPr rtl="0"/>
            <a:r>
              <a:rPr lang="en-GB" noProof="0">
                <a:solidFill>
                  <a:srgbClr val="FFFFFF"/>
                </a:solidFill>
              </a:rPr>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pPr rtl="0"/>
            <a:fld id="{28844951-7827-47D4-8276-7DDE1FA7D85A}" type="slidenum">
              <a:rPr lang="en-GB" noProof="0" smtClean="0"/>
              <a:pPr/>
              <a:t>‹#›</a:t>
            </a:fld>
            <a:endParaRPr lang="en-GB" noProof="0"/>
          </a:p>
        </p:txBody>
      </p:sp>
    </p:spTree>
    <p:extLst>
      <p:ext uri="{BB962C8B-B14F-4D97-AF65-F5344CB8AC3E}">
        <p14:creationId xmlns:p14="http://schemas.microsoft.com/office/powerpoint/2010/main" val="2314514164"/>
      </p:ext>
    </p:extLst>
  </p:cSld>
  <p:clrMap bg1="lt1" tx1="dk1" bg2="lt2" tx2="dk2" accent1="accent1" accent2="accent2" accent3="accent3" accent4="accent4" accent5="accent5" accent6="accent6" hlink="hlink" folHlink="folHlink"/>
  <p:sldLayoutIdLst>
    <p:sldLayoutId id="2147483697" r:id="rId1"/>
    <p:sldLayoutId id="2147483696" r:id="rId2"/>
    <p:sldLayoutId id="2147483699" r:id="rId3"/>
    <p:sldLayoutId id="2147483698" r:id="rId4"/>
    <p:sldLayoutId id="2147483686" r:id="rId5"/>
    <p:sldLayoutId id="2147483700" r:id="rId6"/>
    <p:sldLayoutId id="2147483705" r:id="rId7"/>
    <p:sldLayoutId id="2147483689" r:id="rId8"/>
    <p:sldLayoutId id="2147483704" r:id="rId9"/>
    <p:sldLayoutId id="2147483702" r:id="rId10"/>
    <p:sldLayoutId id="2147483701" r:id="rId11"/>
    <p:sldLayoutId id="2147483703" r:id="rId12"/>
    <p:sldLayoutId id="2147483685" r:id="rId13"/>
    <p:sldLayoutId id="2147483687" r:id="rId14"/>
    <p:sldLayoutId id="2147483688" r:id="rId15"/>
    <p:sldLayoutId id="2147483690" r:id="rId16"/>
    <p:sldLayoutId id="2147483692" r:id="rId17"/>
    <p:sldLayoutId id="2147483693" r:id="rId18"/>
  </p:sldLayoutIdLst>
  <p:hf hdr="0"/>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32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1527050" y="1121700"/>
            <a:ext cx="9144000" cy="2387600"/>
          </a:xfrm>
        </p:spPr>
        <p:txBody>
          <a:bodyPr rtlCol="0" anchor="b" anchorCtr="0"/>
          <a:lstStyle/>
          <a:p>
            <a:pPr rtl="0"/>
            <a:r>
              <a:rPr lang="en-GB" dirty="0"/>
              <a:t>Year Six – meet the teacher</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1527175" y="3600450"/>
            <a:ext cx="9144000" cy="2451100"/>
          </a:xfrm>
        </p:spPr>
        <p:txBody>
          <a:bodyPr rtlCol="0"/>
          <a:lstStyle/>
          <a:p>
            <a:pPr rtl="0"/>
            <a:r>
              <a:rPr lang="en-GB" dirty="0"/>
              <a:t>Miss Smyth</a:t>
            </a:r>
          </a:p>
          <a:p>
            <a:pPr rtl="0"/>
            <a:r>
              <a:rPr lang="en-GB" dirty="0"/>
              <a:t>Mrs Shaw</a:t>
            </a:r>
          </a:p>
        </p:txBody>
      </p:sp>
    </p:spTree>
    <p:extLst>
      <p:ext uri="{BB962C8B-B14F-4D97-AF65-F5344CB8AC3E}">
        <p14:creationId xmlns:p14="http://schemas.microsoft.com/office/powerpoint/2010/main" val="703580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3C689C-DF13-4D0D-8CD6-FE01AF77BCCD}"/>
              </a:ext>
            </a:extLst>
          </p:cNvPr>
          <p:cNvSpPr txBox="1"/>
          <p:nvPr/>
        </p:nvSpPr>
        <p:spPr>
          <a:xfrm>
            <a:off x="629174" y="796954"/>
            <a:ext cx="5276675" cy="646331"/>
          </a:xfrm>
          <a:prstGeom prst="rect">
            <a:avLst/>
          </a:prstGeom>
          <a:noFill/>
        </p:spPr>
        <p:txBody>
          <a:bodyPr wrap="square" rtlCol="0">
            <a:spAutoFit/>
          </a:bodyPr>
          <a:lstStyle/>
          <a:p>
            <a:r>
              <a:rPr lang="en-GB" sz="3600" dirty="0"/>
              <a:t>Year 6 staff:</a:t>
            </a:r>
          </a:p>
        </p:txBody>
      </p:sp>
      <p:pic>
        <p:nvPicPr>
          <p:cNvPr id="6" name="Picture 5">
            <a:extLst>
              <a:ext uri="{FF2B5EF4-FFF2-40B4-BE49-F238E27FC236}">
                <a16:creationId xmlns:a16="http://schemas.microsoft.com/office/drawing/2014/main" id="{D1BC4420-07B0-44A5-B38C-94431D9D3595}"/>
              </a:ext>
            </a:extLst>
          </p:cNvPr>
          <p:cNvPicPr>
            <a:picLocks noChangeAspect="1"/>
          </p:cNvPicPr>
          <p:nvPr/>
        </p:nvPicPr>
        <p:blipFill>
          <a:blip r:embed="rId2"/>
          <a:stretch>
            <a:fillRect/>
          </a:stretch>
        </p:blipFill>
        <p:spPr>
          <a:xfrm>
            <a:off x="7212323" y="1815759"/>
            <a:ext cx="2081515" cy="3042725"/>
          </a:xfrm>
          <a:prstGeom prst="rect">
            <a:avLst/>
          </a:prstGeom>
        </p:spPr>
      </p:pic>
      <p:pic>
        <p:nvPicPr>
          <p:cNvPr id="8" name="Picture 7">
            <a:extLst>
              <a:ext uri="{FF2B5EF4-FFF2-40B4-BE49-F238E27FC236}">
                <a16:creationId xmlns:a16="http://schemas.microsoft.com/office/drawing/2014/main" id="{D73004D5-AB71-410E-BA7C-4A893175C5CB}"/>
              </a:ext>
            </a:extLst>
          </p:cNvPr>
          <p:cNvPicPr>
            <a:picLocks noChangeAspect="1"/>
          </p:cNvPicPr>
          <p:nvPr/>
        </p:nvPicPr>
        <p:blipFill>
          <a:blip r:embed="rId3"/>
          <a:stretch>
            <a:fillRect/>
          </a:stretch>
        </p:blipFill>
        <p:spPr>
          <a:xfrm>
            <a:off x="1250834" y="1815759"/>
            <a:ext cx="2227277" cy="2969703"/>
          </a:xfrm>
          <a:prstGeom prst="rect">
            <a:avLst/>
          </a:prstGeom>
        </p:spPr>
      </p:pic>
      <p:sp>
        <p:nvSpPr>
          <p:cNvPr id="9" name="TextBox 8">
            <a:extLst>
              <a:ext uri="{FF2B5EF4-FFF2-40B4-BE49-F238E27FC236}">
                <a16:creationId xmlns:a16="http://schemas.microsoft.com/office/drawing/2014/main" id="{658456A3-9D60-4440-982A-DE7626EAF60C}"/>
              </a:ext>
            </a:extLst>
          </p:cNvPr>
          <p:cNvSpPr txBox="1"/>
          <p:nvPr/>
        </p:nvSpPr>
        <p:spPr>
          <a:xfrm>
            <a:off x="1250834" y="4991450"/>
            <a:ext cx="2227277" cy="369332"/>
          </a:xfrm>
          <a:prstGeom prst="rect">
            <a:avLst/>
          </a:prstGeom>
          <a:noFill/>
        </p:spPr>
        <p:txBody>
          <a:bodyPr wrap="square" rtlCol="0">
            <a:spAutoFit/>
          </a:bodyPr>
          <a:lstStyle/>
          <a:p>
            <a:pPr algn="ctr"/>
            <a:r>
              <a:rPr lang="en-GB" dirty="0"/>
              <a:t>Miss Smyth</a:t>
            </a:r>
          </a:p>
        </p:txBody>
      </p:sp>
      <p:sp>
        <p:nvSpPr>
          <p:cNvPr id="10" name="TextBox 9">
            <a:extLst>
              <a:ext uri="{FF2B5EF4-FFF2-40B4-BE49-F238E27FC236}">
                <a16:creationId xmlns:a16="http://schemas.microsoft.com/office/drawing/2014/main" id="{27EDAE9E-18B1-4064-A175-F9438BD16E06}"/>
              </a:ext>
            </a:extLst>
          </p:cNvPr>
          <p:cNvSpPr txBox="1"/>
          <p:nvPr/>
        </p:nvSpPr>
        <p:spPr>
          <a:xfrm>
            <a:off x="7139441" y="4991450"/>
            <a:ext cx="2227277" cy="369332"/>
          </a:xfrm>
          <a:prstGeom prst="rect">
            <a:avLst/>
          </a:prstGeom>
          <a:noFill/>
        </p:spPr>
        <p:txBody>
          <a:bodyPr wrap="square" rtlCol="0">
            <a:spAutoFit/>
          </a:bodyPr>
          <a:lstStyle/>
          <a:p>
            <a:pPr algn="ctr"/>
            <a:r>
              <a:rPr lang="en-GB" dirty="0"/>
              <a:t>Mrs Shaw</a:t>
            </a:r>
          </a:p>
        </p:txBody>
      </p:sp>
    </p:spTree>
    <p:extLst>
      <p:ext uri="{BB962C8B-B14F-4D97-AF65-F5344CB8AC3E}">
        <p14:creationId xmlns:p14="http://schemas.microsoft.com/office/powerpoint/2010/main" val="3748594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3</a:t>
            </a:fld>
            <a:endParaRPr lang="en-GB"/>
          </a:p>
        </p:txBody>
      </p:sp>
      <p:sp>
        <p:nvSpPr>
          <p:cNvPr id="20" name="Content Placeholder 2">
            <a:extLst>
              <a:ext uri="{FF2B5EF4-FFF2-40B4-BE49-F238E27FC236}">
                <a16:creationId xmlns:a16="http://schemas.microsoft.com/office/drawing/2014/main" id="{183185B6-6E06-4A2D-B895-6A1B4EC36F8D}"/>
              </a:ext>
            </a:extLst>
          </p:cNvPr>
          <p:cNvSpPr>
            <a:spLocks noGrp="1"/>
          </p:cNvSpPr>
          <p:nvPr>
            <p:ph idx="1"/>
          </p:nvPr>
        </p:nvSpPr>
        <p:spPr>
          <a:xfrm>
            <a:off x="340914" y="1854926"/>
            <a:ext cx="11717463" cy="4846320"/>
          </a:xfrm>
        </p:spPr>
        <p:txBody>
          <a:bodyPr>
            <a:normAutofit/>
          </a:bodyPr>
          <a:lstStyle/>
          <a:p>
            <a:pPr>
              <a:buFont typeface="Wingdings" panose="05000000000000000000" pitchFamily="2" charset="2"/>
              <a:buChar char="§"/>
            </a:pPr>
            <a:r>
              <a:rPr lang="en-GB" sz="2400" dirty="0"/>
              <a:t> </a:t>
            </a:r>
            <a:r>
              <a:rPr lang="en-GB" sz="2400" dirty="0">
                <a:solidFill>
                  <a:schemeClr val="tx1">
                    <a:alpha val="70000"/>
                  </a:schemeClr>
                </a:solidFill>
              </a:rPr>
              <a:t>Your child should be reading at home 4 times a week. This can be independently however, reading aloud to an adult is always encouraged.</a:t>
            </a:r>
          </a:p>
          <a:p>
            <a:pPr>
              <a:buFont typeface="Wingdings" panose="05000000000000000000" pitchFamily="2" charset="2"/>
              <a:buChar char="§"/>
            </a:pPr>
            <a:r>
              <a:rPr lang="en-GB" sz="2400" dirty="0">
                <a:solidFill>
                  <a:schemeClr val="tx1">
                    <a:alpha val="70000"/>
                  </a:schemeClr>
                </a:solidFill>
              </a:rPr>
              <a:t> After reading, your child should write a short summary of what they have read in their reading record. They can do this themselves or dictate to an adult to write for them. This does not have to be long or wordy.</a:t>
            </a:r>
          </a:p>
          <a:p>
            <a:pPr>
              <a:buFont typeface="Wingdings" panose="05000000000000000000" pitchFamily="2" charset="2"/>
              <a:buChar char="§"/>
            </a:pPr>
            <a:r>
              <a:rPr lang="en-GB" sz="2400" dirty="0">
                <a:solidFill>
                  <a:schemeClr val="tx1">
                    <a:alpha val="70000"/>
                  </a:schemeClr>
                </a:solidFill>
              </a:rPr>
              <a:t> Accelerated Reader - once they have finished their book, they will take a quiz and then choose a new book based on the score they got. </a:t>
            </a:r>
          </a:p>
          <a:p>
            <a:pPr>
              <a:buFont typeface="Wingdings" panose="05000000000000000000" pitchFamily="2" charset="2"/>
              <a:buChar char="§"/>
            </a:pPr>
            <a:r>
              <a:rPr lang="en-GB" sz="2400" dirty="0">
                <a:solidFill>
                  <a:schemeClr val="tx1">
                    <a:alpha val="70000"/>
                  </a:schemeClr>
                </a:solidFill>
              </a:rPr>
              <a:t> Children choose their own books with guidance from an adult. </a:t>
            </a:r>
          </a:p>
          <a:p>
            <a:pPr>
              <a:buFont typeface="Wingdings" panose="05000000000000000000" pitchFamily="2" charset="2"/>
              <a:buChar char="§"/>
            </a:pPr>
            <a:r>
              <a:rPr lang="en-GB" sz="2400" dirty="0">
                <a:solidFill>
                  <a:schemeClr val="tx1">
                    <a:alpha val="70000"/>
                  </a:schemeClr>
                </a:solidFill>
              </a:rPr>
              <a:t> Reading records will be checked daily in school.</a:t>
            </a:r>
          </a:p>
          <a:p>
            <a:pPr>
              <a:buFont typeface="Wingdings" panose="05000000000000000000" pitchFamily="2" charset="2"/>
              <a:buChar char="§"/>
            </a:pPr>
            <a:endParaRPr lang="en-GB" sz="2400" dirty="0"/>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Reading:</a:t>
            </a:r>
          </a:p>
        </p:txBody>
      </p:sp>
      <p:pic>
        <p:nvPicPr>
          <p:cNvPr id="22" name="Picture 2" descr="Children&amp;#39;s Reading Record Books - 21 x 15cm - Pack of 25">
            <a:extLst>
              <a:ext uri="{FF2B5EF4-FFF2-40B4-BE49-F238E27FC236}">
                <a16:creationId xmlns:a16="http://schemas.microsoft.com/office/drawing/2014/main" id="{8F5FE573-8581-47E0-97B4-4877410590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658" t="2155" r="17082" b="1404"/>
          <a:stretch/>
        </p:blipFill>
        <p:spPr bwMode="auto">
          <a:xfrm>
            <a:off x="10796450" y="45496"/>
            <a:ext cx="1261927" cy="180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342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4</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Homework:</a:t>
            </a:r>
          </a:p>
        </p:txBody>
      </p:sp>
      <p:sp>
        <p:nvSpPr>
          <p:cNvPr id="6" name="Content Placeholder 2">
            <a:extLst>
              <a:ext uri="{FF2B5EF4-FFF2-40B4-BE49-F238E27FC236}">
                <a16:creationId xmlns:a16="http://schemas.microsoft.com/office/drawing/2014/main" id="{F163F200-5BF6-4284-BCB1-FE885DBAB081}"/>
              </a:ext>
            </a:extLst>
          </p:cNvPr>
          <p:cNvSpPr txBox="1">
            <a:spLocks/>
          </p:cNvSpPr>
          <p:nvPr/>
        </p:nvSpPr>
        <p:spPr>
          <a:xfrm>
            <a:off x="420121" y="1698770"/>
            <a:ext cx="11366411" cy="40233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chemeClr val="tx2">
                  <a:lumMod val="10000"/>
                  <a:lumOff val="90000"/>
                </a:schemeClr>
              </a:buClr>
              <a:buSzPct val="80000"/>
              <a:buFont typeface="Wingdings" panose="05000000000000000000" pitchFamily="2" charset="2"/>
              <a:buNone/>
              <a:defRPr sz="20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2800" dirty="0">
                <a:solidFill>
                  <a:schemeClr val="tx1">
                    <a:alpha val="70000"/>
                  </a:schemeClr>
                </a:solidFill>
              </a:rPr>
              <a:t> Homework will be set on a Friday and due in on the following Friday.</a:t>
            </a:r>
          </a:p>
          <a:p>
            <a:pPr>
              <a:buFont typeface="Wingdings" panose="05000000000000000000" pitchFamily="2" charset="2"/>
              <a:buChar char="§"/>
            </a:pPr>
            <a:r>
              <a:rPr lang="en-GB" sz="2800" dirty="0">
                <a:solidFill>
                  <a:schemeClr val="tx1">
                    <a:alpha val="70000"/>
                  </a:schemeClr>
                </a:solidFill>
              </a:rPr>
              <a:t> This will be Maths, Grammar and Reading</a:t>
            </a:r>
          </a:p>
          <a:p>
            <a:pPr>
              <a:buFont typeface="Wingdings" panose="05000000000000000000" pitchFamily="2" charset="2"/>
              <a:buChar char="§"/>
            </a:pPr>
            <a:r>
              <a:rPr lang="en-GB" sz="2800" dirty="0">
                <a:solidFill>
                  <a:schemeClr val="tx1">
                    <a:alpha val="70000"/>
                  </a:schemeClr>
                </a:solidFill>
              </a:rPr>
              <a:t> If children need help, they will be expected to ask on a Monday and homework should have been attempted before asking for help.</a:t>
            </a:r>
          </a:p>
          <a:p>
            <a:pPr>
              <a:buFont typeface="Wingdings" panose="05000000000000000000" pitchFamily="2" charset="2"/>
              <a:buChar char="§"/>
            </a:pPr>
            <a:r>
              <a:rPr lang="en-GB" sz="2800" dirty="0">
                <a:solidFill>
                  <a:schemeClr val="tx1">
                    <a:alpha val="70000"/>
                  </a:schemeClr>
                </a:solidFill>
              </a:rPr>
              <a:t> Homework will be completed in CGP books. </a:t>
            </a:r>
          </a:p>
        </p:txBody>
      </p:sp>
    </p:spTree>
    <p:extLst>
      <p:ext uri="{BB962C8B-B14F-4D97-AF65-F5344CB8AC3E}">
        <p14:creationId xmlns:p14="http://schemas.microsoft.com/office/powerpoint/2010/main" val="3615137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5</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Homework:</a:t>
            </a:r>
          </a:p>
        </p:txBody>
      </p:sp>
      <p:sp>
        <p:nvSpPr>
          <p:cNvPr id="6" name="Content Placeholder 2">
            <a:extLst>
              <a:ext uri="{FF2B5EF4-FFF2-40B4-BE49-F238E27FC236}">
                <a16:creationId xmlns:a16="http://schemas.microsoft.com/office/drawing/2014/main" id="{F163F200-5BF6-4284-BCB1-FE885DBAB081}"/>
              </a:ext>
            </a:extLst>
          </p:cNvPr>
          <p:cNvSpPr txBox="1">
            <a:spLocks/>
          </p:cNvSpPr>
          <p:nvPr/>
        </p:nvSpPr>
        <p:spPr>
          <a:xfrm>
            <a:off x="420121" y="1698770"/>
            <a:ext cx="11366411" cy="40233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chemeClr val="tx2">
                  <a:lumMod val="10000"/>
                  <a:lumOff val="90000"/>
                </a:schemeClr>
              </a:buClr>
              <a:buSzPct val="80000"/>
              <a:buFont typeface="Wingdings" panose="05000000000000000000" pitchFamily="2" charset="2"/>
              <a:buNone/>
              <a:defRPr sz="20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2800" dirty="0">
                <a:solidFill>
                  <a:schemeClr val="tx1">
                    <a:alpha val="70000"/>
                  </a:schemeClr>
                </a:solidFill>
              </a:rPr>
              <a:t> Homework will be set on a Friday and due in on the following Friday.</a:t>
            </a:r>
          </a:p>
          <a:p>
            <a:pPr>
              <a:buFont typeface="Wingdings" panose="05000000000000000000" pitchFamily="2" charset="2"/>
              <a:buChar char="§"/>
            </a:pPr>
            <a:r>
              <a:rPr lang="en-GB" sz="2800" dirty="0">
                <a:solidFill>
                  <a:schemeClr val="tx1">
                    <a:alpha val="70000"/>
                  </a:schemeClr>
                </a:solidFill>
              </a:rPr>
              <a:t> This will be Maths, Grammar and Reading</a:t>
            </a:r>
          </a:p>
          <a:p>
            <a:pPr>
              <a:buFont typeface="Wingdings" panose="05000000000000000000" pitchFamily="2" charset="2"/>
              <a:buChar char="§"/>
            </a:pPr>
            <a:r>
              <a:rPr lang="en-GB" sz="2800" dirty="0">
                <a:solidFill>
                  <a:schemeClr val="tx1">
                    <a:alpha val="70000"/>
                  </a:schemeClr>
                </a:solidFill>
              </a:rPr>
              <a:t> If children need help, they will be expected to ask on a Monday and homework should have been attempted before asking for help.</a:t>
            </a:r>
          </a:p>
          <a:p>
            <a:pPr>
              <a:buFont typeface="Wingdings" panose="05000000000000000000" pitchFamily="2" charset="2"/>
              <a:buChar char="§"/>
            </a:pPr>
            <a:r>
              <a:rPr lang="en-GB" sz="2800" dirty="0">
                <a:solidFill>
                  <a:schemeClr val="tx1">
                    <a:alpha val="70000"/>
                  </a:schemeClr>
                </a:solidFill>
              </a:rPr>
              <a:t> Homework will be completed in CGP books. Please ensure these are in school daily.</a:t>
            </a:r>
          </a:p>
        </p:txBody>
      </p:sp>
    </p:spTree>
    <p:extLst>
      <p:ext uri="{BB962C8B-B14F-4D97-AF65-F5344CB8AC3E}">
        <p14:creationId xmlns:p14="http://schemas.microsoft.com/office/powerpoint/2010/main" val="171892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6</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Writing:</a:t>
            </a:r>
          </a:p>
        </p:txBody>
      </p:sp>
      <p:sp>
        <p:nvSpPr>
          <p:cNvPr id="6" name="Content Placeholder 2">
            <a:extLst>
              <a:ext uri="{FF2B5EF4-FFF2-40B4-BE49-F238E27FC236}">
                <a16:creationId xmlns:a16="http://schemas.microsoft.com/office/drawing/2014/main" id="{F163F200-5BF6-4284-BCB1-FE885DBAB081}"/>
              </a:ext>
            </a:extLst>
          </p:cNvPr>
          <p:cNvSpPr txBox="1">
            <a:spLocks/>
          </p:cNvSpPr>
          <p:nvPr/>
        </p:nvSpPr>
        <p:spPr>
          <a:xfrm>
            <a:off x="412794" y="1213949"/>
            <a:ext cx="11366411" cy="40233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chemeClr val="tx2">
                  <a:lumMod val="10000"/>
                  <a:lumOff val="90000"/>
                </a:schemeClr>
              </a:buClr>
              <a:buSzPct val="80000"/>
              <a:buFont typeface="Wingdings" panose="05000000000000000000" pitchFamily="2" charset="2"/>
              <a:buNone/>
              <a:defRPr sz="20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2800" dirty="0">
                <a:solidFill>
                  <a:schemeClr val="tx1">
                    <a:alpha val="70000"/>
                  </a:schemeClr>
                </a:solidFill>
              </a:rPr>
              <a:t> We are continuing to build upon the children’s learning that has happened across the whole of KS2.</a:t>
            </a:r>
          </a:p>
          <a:p>
            <a:pPr>
              <a:buFont typeface="Wingdings" panose="05000000000000000000" pitchFamily="2" charset="2"/>
              <a:buChar char="§"/>
            </a:pPr>
            <a:r>
              <a:rPr lang="en-GB" sz="2800" dirty="0">
                <a:solidFill>
                  <a:schemeClr val="tx1">
                    <a:alpha val="70000"/>
                  </a:schemeClr>
                </a:solidFill>
              </a:rPr>
              <a:t> Throughout this term, we will be continuing to use high quality, exciting texts and films to inspire fiction and non-fiction writing. We are currently using Arthur </a:t>
            </a:r>
            <a:r>
              <a:rPr lang="en-GB" sz="2800" dirty="0" err="1">
                <a:solidFill>
                  <a:schemeClr val="tx1">
                    <a:alpha val="70000"/>
                  </a:schemeClr>
                </a:solidFill>
              </a:rPr>
              <a:t>Spiderwick’s</a:t>
            </a:r>
            <a:r>
              <a:rPr lang="en-GB" sz="2800" dirty="0">
                <a:solidFill>
                  <a:schemeClr val="tx1">
                    <a:alpha val="70000"/>
                  </a:schemeClr>
                </a:solidFill>
              </a:rPr>
              <a:t> Field Guide to the Fantastical World Around You as a stimulus for our writing.</a:t>
            </a:r>
          </a:p>
          <a:p>
            <a:pPr>
              <a:buFont typeface="Wingdings" panose="05000000000000000000" pitchFamily="2" charset="2"/>
              <a:buChar char="§"/>
            </a:pPr>
            <a:r>
              <a:rPr lang="en-GB" sz="2800" dirty="0">
                <a:solidFill>
                  <a:schemeClr val="tx1">
                    <a:alpha val="70000"/>
                  </a:schemeClr>
                </a:solidFill>
              </a:rPr>
              <a:t> We are currently focusing on:</a:t>
            </a:r>
          </a:p>
          <a:p>
            <a:r>
              <a:rPr lang="en-GB" sz="1800" dirty="0">
                <a:solidFill>
                  <a:schemeClr val="tx1">
                    <a:alpha val="70000"/>
                  </a:schemeClr>
                </a:solidFill>
              </a:rPr>
              <a:t>•	Modal verbs </a:t>
            </a:r>
          </a:p>
          <a:p>
            <a:r>
              <a:rPr lang="en-GB" sz="1800" dirty="0">
                <a:solidFill>
                  <a:schemeClr val="tx1">
                    <a:alpha val="70000"/>
                  </a:schemeClr>
                </a:solidFill>
              </a:rPr>
              <a:t>•	Clauses (relative and subordinate) </a:t>
            </a:r>
          </a:p>
          <a:p>
            <a:r>
              <a:rPr lang="en-GB" sz="1800" dirty="0">
                <a:solidFill>
                  <a:schemeClr val="tx1">
                    <a:alpha val="70000"/>
                  </a:schemeClr>
                </a:solidFill>
              </a:rPr>
              <a:t>•	Up-levelling vocabulary for effect </a:t>
            </a:r>
          </a:p>
          <a:p>
            <a:r>
              <a:rPr lang="en-GB" sz="1800" dirty="0">
                <a:solidFill>
                  <a:schemeClr val="tx1">
                    <a:alpha val="70000"/>
                  </a:schemeClr>
                </a:solidFill>
              </a:rPr>
              <a:t>•	More complex punctuation such as semi colons and parenthesis. </a:t>
            </a:r>
          </a:p>
          <a:p>
            <a:r>
              <a:rPr lang="en-GB" sz="1800" dirty="0">
                <a:solidFill>
                  <a:schemeClr val="tx1">
                    <a:alpha val="70000"/>
                  </a:schemeClr>
                </a:solidFill>
              </a:rPr>
              <a:t>•	Extending sentences by varying the length and openers. </a:t>
            </a:r>
          </a:p>
          <a:p>
            <a:endParaRPr lang="en-GB" sz="2800" dirty="0">
              <a:solidFill>
                <a:schemeClr val="tx1">
                  <a:alpha val="70000"/>
                </a:schemeClr>
              </a:solidFill>
            </a:endParaRPr>
          </a:p>
          <a:p>
            <a:pPr>
              <a:buFont typeface="Wingdings" panose="05000000000000000000" pitchFamily="2" charset="2"/>
              <a:buChar char="§"/>
            </a:pPr>
            <a:endParaRPr lang="en-GB" sz="2800" dirty="0">
              <a:solidFill>
                <a:schemeClr val="tx1">
                  <a:alpha val="70000"/>
                </a:schemeClr>
              </a:solidFill>
            </a:endParaRPr>
          </a:p>
        </p:txBody>
      </p:sp>
    </p:spTree>
    <p:extLst>
      <p:ext uri="{BB962C8B-B14F-4D97-AF65-F5344CB8AC3E}">
        <p14:creationId xmlns:p14="http://schemas.microsoft.com/office/powerpoint/2010/main" val="3319239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7</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Maths:</a:t>
            </a:r>
          </a:p>
        </p:txBody>
      </p:sp>
      <p:sp>
        <p:nvSpPr>
          <p:cNvPr id="6" name="Content Placeholder 2">
            <a:extLst>
              <a:ext uri="{FF2B5EF4-FFF2-40B4-BE49-F238E27FC236}">
                <a16:creationId xmlns:a16="http://schemas.microsoft.com/office/drawing/2014/main" id="{F163F200-5BF6-4284-BCB1-FE885DBAB081}"/>
              </a:ext>
            </a:extLst>
          </p:cNvPr>
          <p:cNvSpPr txBox="1">
            <a:spLocks/>
          </p:cNvSpPr>
          <p:nvPr/>
        </p:nvSpPr>
        <p:spPr>
          <a:xfrm>
            <a:off x="420121" y="1698770"/>
            <a:ext cx="11366411" cy="40233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chemeClr val="tx2">
                  <a:lumMod val="10000"/>
                  <a:lumOff val="90000"/>
                </a:schemeClr>
              </a:buClr>
              <a:buSzPct val="80000"/>
              <a:buFont typeface="Wingdings" panose="05000000000000000000" pitchFamily="2" charset="2"/>
              <a:buNone/>
              <a:defRPr sz="20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2800" dirty="0">
                <a:solidFill>
                  <a:schemeClr val="tx1">
                    <a:alpha val="70000"/>
                  </a:schemeClr>
                </a:solidFill>
              </a:rPr>
              <a:t> The children have already covered place value, the four operations, fractions. </a:t>
            </a:r>
          </a:p>
          <a:p>
            <a:pPr>
              <a:buFont typeface="Wingdings" panose="05000000000000000000" pitchFamily="2" charset="2"/>
              <a:buChar char="§"/>
            </a:pPr>
            <a:r>
              <a:rPr lang="en-GB" sz="2800" dirty="0">
                <a:solidFill>
                  <a:schemeClr val="tx1">
                    <a:alpha val="70000"/>
                  </a:schemeClr>
                </a:solidFill>
              </a:rPr>
              <a:t> We are currently learning about algebra. </a:t>
            </a:r>
          </a:p>
          <a:p>
            <a:pPr>
              <a:buFont typeface="Wingdings" panose="05000000000000000000" pitchFamily="2" charset="2"/>
              <a:buChar char="§"/>
            </a:pPr>
            <a:r>
              <a:rPr lang="en-GB" sz="2800" dirty="0">
                <a:solidFill>
                  <a:schemeClr val="tx1">
                    <a:alpha val="70000"/>
                  </a:schemeClr>
                </a:solidFill>
              </a:rPr>
              <a:t>  As we move through spring term, we will be covering: area and perimeter, fractions, decimals and percentages. </a:t>
            </a:r>
          </a:p>
          <a:p>
            <a:pPr>
              <a:buFont typeface="Wingdings" panose="05000000000000000000" pitchFamily="2" charset="2"/>
              <a:buChar char="§"/>
            </a:pPr>
            <a:r>
              <a:rPr lang="en-GB" sz="2800" dirty="0">
                <a:solidFill>
                  <a:schemeClr val="tx1">
                    <a:alpha val="70000"/>
                  </a:schemeClr>
                </a:solidFill>
              </a:rPr>
              <a:t> Throughout the week, daily fluency sessions will take place, which will recap and secure previous learning. Our daily fluency sessions will have a reasoning focus now that children have secured their arithmetic skills. </a:t>
            </a:r>
          </a:p>
        </p:txBody>
      </p:sp>
    </p:spTree>
    <p:extLst>
      <p:ext uri="{BB962C8B-B14F-4D97-AF65-F5344CB8AC3E}">
        <p14:creationId xmlns:p14="http://schemas.microsoft.com/office/powerpoint/2010/main" val="2609839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8</a:t>
            </a:fld>
            <a:endParaRPr lang="en-GB"/>
          </a:p>
        </p:txBody>
      </p:sp>
      <p:pic>
        <p:nvPicPr>
          <p:cNvPr id="3" name="Picture 2">
            <a:extLst>
              <a:ext uri="{FF2B5EF4-FFF2-40B4-BE49-F238E27FC236}">
                <a16:creationId xmlns:a16="http://schemas.microsoft.com/office/drawing/2014/main" id="{2051F6DE-A1CB-4D6B-9DC9-C2A7E9B290AC}"/>
              </a:ext>
            </a:extLst>
          </p:cNvPr>
          <p:cNvPicPr>
            <a:picLocks noChangeAspect="1"/>
          </p:cNvPicPr>
          <p:nvPr/>
        </p:nvPicPr>
        <p:blipFill>
          <a:blip r:embed="rId3"/>
          <a:stretch>
            <a:fillRect/>
          </a:stretch>
        </p:blipFill>
        <p:spPr>
          <a:xfrm>
            <a:off x="175317" y="221230"/>
            <a:ext cx="11820940" cy="6549934"/>
          </a:xfrm>
          <a:prstGeom prst="rect">
            <a:avLst/>
          </a:prstGeom>
        </p:spPr>
      </p:pic>
    </p:spTree>
    <p:extLst>
      <p:ext uri="{BB962C8B-B14F-4D97-AF65-F5344CB8AC3E}">
        <p14:creationId xmlns:p14="http://schemas.microsoft.com/office/powerpoint/2010/main" val="881110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9</a:t>
            </a:fld>
            <a:endParaRPr lang="en-GB"/>
          </a:p>
        </p:txBody>
      </p:sp>
      <p:pic>
        <p:nvPicPr>
          <p:cNvPr id="4" name="Picture 3">
            <a:extLst>
              <a:ext uri="{FF2B5EF4-FFF2-40B4-BE49-F238E27FC236}">
                <a16:creationId xmlns:a16="http://schemas.microsoft.com/office/drawing/2014/main" id="{87D80668-D018-49B6-A18D-F4278EDAAB1D}"/>
              </a:ext>
            </a:extLst>
          </p:cNvPr>
          <p:cNvPicPr>
            <a:picLocks noChangeAspect="1"/>
          </p:cNvPicPr>
          <p:nvPr/>
        </p:nvPicPr>
        <p:blipFill>
          <a:blip r:embed="rId3"/>
          <a:stretch>
            <a:fillRect/>
          </a:stretch>
        </p:blipFill>
        <p:spPr>
          <a:xfrm>
            <a:off x="357930" y="123156"/>
            <a:ext cx="11476139" cy="6671344"/>
          </a:xfrm>
          <a:prstGeom prst="rect">
            <a:avLst/>
          </a:prstGeom>
        </p:spPr>
      </p:pic>
    </p:spTree>
    <p:extLst>
      <p:ext uri="{BB962C8B-B14F-4D97-AF65-F5344CB8AC3E}">
        <p14:creationId xmlns:p14="http://schemas.microsoft.com/office/powerpoint/2010/main" val="1553845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10</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SATS:</a:t>
            </a:r>
          </a:p>
        </p:txBody>
      </p:sp>
      <p:sp>
        <p:nvSpPr>
          <p:cNvPr id="6" name="Content Placeholder 2">
            <a:extLst>
              <a:ext uri="{FF2B5EF4-FFF2-40B4-BE49-F238E27FC236}">
                <a16:creationId xmlns:a16="http://schemas.microsoft.com/office/drawing/2014/main" id="{F163F200-5BF6-4284-BCB1-FE885DBAB081}"/>
              </a:ext>
            </a:extLst>
          </p:cNvPr>
          <p:cNvSpPr txBox="1">
            <a:spLocks/>
          </p:cNvSpPr>
          <p:nvPr/>
        </p:nvSpPr>
        <p:spPr>
          <a:xfrm>
            <a:off x="420121" y="1698770"/>
            <a:ext cx="11366411" cy="402336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chemeClr val="tx2">
                  <a:lumMod val="10000"/>
                  <a:lumOff val="90000"/>
                </a:schemeClr>
              </a:buClr>
              <a:buSzPct val="80000"/>
              <a:buFont typeface="Wingdings" panose="05000000000000000000" pitchFamily="2" charset="2"/>
              <a:buNone/>
              <a:defRPr sz="20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2800" dirty="0">
                <a:solidFill>
                  <a:schemeClr val="tx1">
                    <a:alpha val="70000"/>
                  </a:schemeClr>
                </a:solidFill>
              </a:rPr>
              <a:t> In May, all children will participate in the end of KS2 compulsory tests.</a:t>
            </a:r>
          </a:p>
          <a:p>
            <a:pPr>
              <a:buFont typeface="Wingdings" panose="05000000000000000000" pitchFamily="2" charset="2"/>
              <a:buChar char="§"/>
            </a:pPr>
            <a:r>
              <a:rPr lang="en-GB" sz="2800" dirty="0">
                <a:solidFill>
                  <a:schemeClr val="tx1">
                    <a:alpha val="70000"/>
                  </a:schemeClr>
                </a:solidFill>
              </a:rPr>
              <a:t>  Children will sit tests in Maths, Reading and </a:t>
            </a:r>
            <a:r>
              <a:rPr lang="en-GB" sz="2800" dirty="0" err="1">
                <a:solidFill>
                  <a:schemeClr val="tx1">
                    <a:alpha val="70000"/>
                  </a:schemeClr>
                </a:solidFill>
              </a:rPr>
              <a:t>SPaG</a:t>
            </a:r>
            <a:r>
              <a:rPr lang="en-GB" sz="2800" dirty="0">
                <a:solidFill>
                  <a:schemeClr val="tx1">
                    <a:alpha val="70000"/>
                  </a:schemeClr>
                </a:solidFill>
              </a:rPr>
              <a:t> (spelling, punctuation and grammar).</a:t>
            </a:r>
          </a:p>
          <a:p>
            <a:pPr>
              <a:buFont typeface="Wingdings" panose="05000000000000000000" pitchFamily="2" charset="2"/>
              <a:buChar char="§"/>
            </a:pPr>
            <a:r>
              <a:rPr lang="en-GB" sz="2800" dirty="0">
                <a:solidFill>
                  <a:schemeClr val="tx1">
                    <a:alpha val="70000"/>
                  </a:schemeClr>
                </a:solidFill>
              </a:rPr>
              <a:t> Their writing will be assessed throughout the course of the year. </a:t>
            </a:r>
          </a:p>
          <a:p>
            <a:pPr>
              <a:buFont typeface="Wingdings" panose="05000000000000000000" pitchFamily="2" charset="2"/>
              <a:buChar char="§"/>
            </a:pPr>
            <a:r>
              <a:rPr lang="en-GB" sz="2800" dirty="0">
                <a:solidFill>
                  <a:schemeClr val="tx1">
                    <a:alpha val="70000"/>
                  </a:schemeClr>
                </a:solidFill>
              </a:rPr>
              <a:t> Some children may be invited attend booster breakfast clubs.</a:t>
            </a:r>
          </a:p>
        </p:txBody>
      </p:sp>
    </p:spTree>
    <p:extLst>
      <p:ext uri="{BB962C8B-B14F-4D97-AF65-F5344CB8AC3E}">
        <p14:creationId xmlns:p14="http://schemas.microsoft.com/office/powerpoint/2010/main" val="3484562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11</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Independence:</a:t>
            </a:r>
          </a:p>
        </p:txBody>
      </p:sp>
      <p:sp>
        <p:nvSpPr>
          <p:cNvPr id="5" name="Content Placeholder 2">
            <a:extLst>
              <a:ext uri="{FF2B5EF4-FFF2-40B4-BE49-F238E27FC236}">
                <a16:creationId xmlns:a16="http://schemas.microsoft.com/office/drawing/2014/main" id="{3294CDAC-00BA-4BA2-BAD0-84D3E899F5E4}"/>
              </a:ext>
            </a:extLst>
          </p:cNvPr>
          <p:cNvSpPr>
            <a:spLocks noGrp="1"/>
          </p:cNvSpPr>
          <p:nvPr>
            <p:ph idx="1"/>
          </p:nvPr>
        </p:nvSpPr>
        <p:spPr>
          <a:xfrm>
            <a:off x="545955" y="1417320"/>
            <a:ext cx="11646045" cy="4023360"/>
          </a:xfrm>
        </p:spPr>
        <p:txBody>
          <a:bodyPr/>
          <a:lstStyle/>
          <a:p>
            <a:pPr>
              <a:buFont typeface="Wingdings" panose="05000000000000000000" pitchFamily="2" charset="2"/>
              <a:buChar char="§"/>
            </a:pPr>
            <a:r>
              <a:rPr lang="en-GB" dirty="0"/>
              <a:t> </a:t>
            </a:r>
            <a:r>
              <a:rPr lang="en-GB" sz="2800" dirty="0">
                <a:solidFill>
                  <a:schemeClr val="tx1">
                    <a:alpha val="70000"/>
                  </a:schemeClr>
                </a:solidFill>
              </a:rPr>
              <a:t>A big part of Year 6 is ensuring that children gain their independence so that they can be secondary school ready by the time they leave us. </a:t>
            </a:r>
          </a:p>
          <a:p>
            <a:pPr>
              <a:buFont typeface="Wingdings" panose="05000000000000000000" pitchFamily="2" charset="2"/>
              <a:buChar char="§"/>
            </a:pPr>
            <a:r>
              <a:rPr lang="en-GB" sz="2800" dirty="0">
                <a:solidFill>
                  <a:schemeClr val="tx1">
                    <a:alpha val="70000"/>
                  </a:schemeClr>
                </a:solidFill>
              </a:rPr>
              <a:t> This can be done by supporting your child to remember to bring what they need each day e.g. reading book, homework. </a:t>
            </a:r>
          </a:p>
          <a:p>
            <a:pPr>
              <a:buFont typeface="Wingdings" panose="05000000000000000000" pitchFamily="2" charset="2"/>
              <a:buChar char="§"/>
            </a:pPr>
            <a:r>
              <a:rPr lang="en-GB" sz="2800" dirty="0">
                <a:solidFill>
                  <a:schemeClr val="tx1">
                    <a:alpha val="70000"/>
                  </a:schemeClr>
                </a:solidFill>
              </a:rPr>
              <a:t> Remembering to bring in PE kits, football kits etc. so as not to ask parents to drop these in the middle of the day as this won’t happen at secondary school. It is best to build a good habit of this now. </a:t>
            </a:r>
          </a:p>
          <a:p>
            <a:pPr>
              <a:buFont typeface="Wingdings" panose="05000000000000000000" pitchFamily="2" charset="2"/>
              <a:buChar char="§"/>
            </a:pPr>
            <a:r>
              <a:rPr lang="en-GB" sz="2800" dirty="0">
                <a:solidFill>
                  <a:schemeClr val="tx1">
                    <a:alpha val="70000"/>
                  </a:schemeClr>
                </a:solidFill>
              </a:rPr>
              <a:t> Developing good personal hygiene and understanding changes that happen in the body so that children remember to shower daily, wear deodorant, brush teeth etc. so that they are ready for the day and follow a morning or evening routine. </a:t>
            </a:r>
          </a:p>
        </p:txBody>
      </p:sp>
    </p:spTree>
    <p:extLst>
      <p:ext uri="{BB962C8B-B14F-4D97-AF65-F5344CB8AC3E}">
        <p14:creationId xmlns:p14="http://schemas.microsoft.com/office/powerpoint/2010/main" val="881634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rtlCol="0"/>
          <a:lstStyle/>
          <a:p>
            <a:pPr rtl="0"/>
            <a:fld id="{28844951-7827-47D4-8276-7DDE1FA7D85A}" type="slidenum">
              <a:rPr lang="en-GB" smtClean="0"/>
              <a:pPr rtl="0"/>
              <a:t>12</a:t>
            </a:fld>
            <a:endParaRPr lang="en-GB"/>
          </a:p>
        </p:txBody>
      </p:sp>
      <p:sp>
        <p:nvSpPr>
          <p:cNvPr id="17" name="TextBox 16">
            <a:extLst>
              <a:ext uri="{FF2B5EF4-FFF2-40B4-BE49-F238E27FC236}">
                <a16:creationId xmlns:a16="http://schemas.microsoft.com/office/drawing/2014/main" id="{32AB64D7-407F-4711-8298-F7ACE84AD40B}"/>
              </a:ext>
            </a:extLst>
          </p:cNvPr>
          <p:cNvSpPr txBox="1"/>
          <p:nvPr/>
        </p:nvSpPr>
        <p:spPr>
          <a:xfrm>
            <a:off x="340914" y="629174"/>
            <a:ext cx="7007842" cy="584775"/>
          </a:xfrm>
          <a:prstGeom prst="rect">
            <a:avLst/>
          </a:prstGeom>
          <a:noFill/>
        </p:spPr>
        <p:txBody>
          <a:bodyPr wrap="square" rtlCol="0">
            <a:spAutoFit/>
          </a:bodyPr>
          <a:lstStyle/>
          <a:p>
            <a:r>
              <a:rPr lang="en-GB" sz="3200" dirty="0"/>
              <a:t>School trips:</a:t>
            </a:r>
          </a:p>
        </p:txBody>
      </p:sp>
      <p:sp>
        <p:nvSpPr>
          <p:cNvPr id="5" name="Content Placeholder 2">
            <a:extLst>
              <a:ext uri="{FF2B5EF4-FFF2-40B4-BE49-F238E27FC236}">
                <a16:creationId xmlns:a16="http://schemas.microsoft.com/office/drawing/2014/main" id="{3294CDAC-00BA-4BA2-BAD0-84D3E899F5E4}"/>
              </a:ext>
            </a:extLst>
          </p:cNvPr>
          <p:cNvSpPr>
            <a:spLocks noGrp="1"/>
          </p:cNvSpPr>
          <p:nvPr>
            <p:ph idx="1"/>
          </p:nvPr>
        </p:nvSpPr>
        <p:spPr>
          <a:xfrm>
            <a:off x="545955" y="1417320"/>
            <a:ext cx="11646045" cy="4023360"/>
          </a:xfrm>
        </p:spPr>
        <p:txBody>
          <a:bodyPr/>
          <a:lstStyle/>
          <a:p>
            <a:pPr>
              <a:buFont typeface="Wingdings" panose="05000000000000000000" pitchFamily="2" charset="2"/>
              <a:buChar char="§"/>
            </a:pPr>
            <a:r>
              <a:rPr lang="en-GB" sz="2800" dirty="0">
                <a:solidFill>
                  <a:schemeClr val="tx1"/>
                </a:solidFill>
              </a:rPr>
              <a:t> Hazard Alley Safety Centre</a:t>
            </a:r>
          </a:p>
          <a:p>
            <a:r>
              <a:rPr lang="en-GB" sz="2800" dirty="0">
                <a:solidFill>
                  <a:schemeClr val="tx1"/>
                </a:solidFill>
              </a:rPr>
              <a:t>-&gt; I am in the process of booking this. A letter will be sent out shortly. </a:t>
            </a:r>
          </a:p>
          <a:p>
            <a:pPr marL="571500" indent="-571500">
              <a:buFont typeface="Wingdings" panose="05000000000000000000" pitchFamily="2" charset="2"/>
              <a:buChar char="§"/>
            </a:pPr>
            <a:r>
              <a:rPr lang="en-GB" sz="2800" dirty="0">
                <a:solidFill>
                  <a:schemeClr val="tx1"/>
                </a:solidFill>
              </a:rPr>
              <a:t>PGL </a:t>
            </a:r>
            <a:r>
              <a:rPr lang="en-GB" sz="2800" dirty="0" err="1">
                <a:solidFill>
                  <a:schemeClr val="tx1"/>
                </a:solidFill>
              </a:rPr>
              <a:t>Liddington</a:t>
            </a:r>
            <a:r>
              <a:rPr lang="en-GB" sz="2800" dirty="0">
                <a:solidFill>
                  <a:schemeClr val="tx1"/>
                </a:solidFill>
              </a:rPr>
              <a:t> - 28th June  - 1st July</a:t>
            </a:r>
            <a:endParaRPr lang="en-GB" sz="3600" dirty="0">
              <a:solidFill>
                <a:schemeClr val="tx1"/>
              </a:solidFill>
            </a:endParaRPr>
          </a:p>
        </p:txBody>
      </p:sp>
    </p:spTree>
    <p:extLst>
      <p:ext uri="{BB962C8B-B14F-4D97-AF65-F5344CB8AC3E}">
        <p14:creationId xmlns:p14="http://schemas.microsoft.com/office/powerpoint/2010/main" val="12203956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024E36-9580-4043-8708-2625B23229F8}"/>
              </a:ext>
            </a:extLst>
          </p:cNvPr>
          <p:cNvSpPr>
            <a:spLocks noGrp="1"/>
          </p:cNvSpPr>
          <p:nvPr>
            <p:ph type="dt" sz="half" idx="10"/>
          </p:nvPr>
        </p:nvSpPr>
        <p:spPr/>
        <p:txBody>
          <a:bodyPr/>
          <a:lstStyle/>
          <a:p>
            <a:pPr rtl="0"/>
            <a:r>
              <a:rPr lang="en-GB" noProof="0"/>
              <a:t>3/1/20XX</a:t>
            </a:r>
          </a:p>
        </p:txBody>
      </p:sp>
      <p:sp>
        <p:nvSpPr>
          <p:cNvPr id="3" name="Footer Placeholder 2">
            <a:extLst>
              <a:ext uri="{FF2B5EF4-FFF2-40B4-BE49-F238E27FC236}">
                <a16:creationId xmlns:a16="http://schemas.microsoft.com/office/drawing/2014/main" id="{AF8B55C1-845D-4D6C-9DF7-9C4FF59C83DE}"/>
              </a:ext>
            </a:extLst>
          </p:cNvPr>
          <p:cNvSpPr>
            <a:spLocks noGrp="1"/>
          </p:cNvSpPr>
          <p:nvPr>
            <p:ph type="ftr" sz="quarter" idx="11"/>
          </p:nvPr>
        </p:nvSpPr>
        <p:spPr/>
        <p:txBody>
          <a:bodyPr/>
          <a:lstStyle/>
          <a:p>
            <a:pPr rtl="0"/>
            <a:r>
              <a:rPr lang="en-GB" noProof="0"/>
              <a:t>SAMPLE FOOTER TEXT</a:t>
            </a:r>
          </a:p>
        </p:txBody>
      </p:sp>
      <p:sp>
        <p:nvSpPr>
          <p:cNvPr id="4" name="Slide Number Placeholder 3">
            <a:extLst>
              <a:ext uri="{FF2B5EF4-FFF2-40B4-BE49-F238E27FC236}">
                <a16:creationId xmlns:a16="http://schemas.microsoft.com/office/drawing/2014/main" id="{2381E472-0573-433C-8E99-2563C54CD433}"/>
              </a:ext>
            </a:extLst>
          </p:cNvPr>
          <p:cNvSpPr>
            <a:spLocks noGrp="1"/>
          </p:cNvSpPr>
          <p:nvPr>
            <p:ph type="sldNum" sz="quarter" idx="12"/>
          </p:nvPr>
        </p:nvSpPr>
        <p:spPr/>
        <p:txBody>
          <a:bodyPr/>
          <a:lstStyle/>
          <a:p>
            <a:pPr rtl="0"/>
            <a:fld id="{28844951-7827-47D4-8276-7DDE1FA7D85A}" type="slidenum">
              <a:rPr lang="en-GB" noProof="0" smtClean="0"/>
              <a:t>13</a:t>
            </a:fld>
            <a:endParaRPr lang="en-GB" noProof="0"/>
          </a:p>
        </p:txBody>
      </p:sp>
      <p:sp>
        <p:nvSpPr>
          <p:cNvPr id="5" name="TextBox 4">
            <a:extLst>
              <a:ext uri="{FF2B5EF4-FFF2-40B4-BE49-F238E27FC236}">
                <a16:creationId xmlns:a16="http://schemas.microsoft.com/office/drawing/2014/main" id="{020B9B48-2749-457B-9601-83F5D6919E72}"/>
              </a:ext>
            </a:extLst>
          </p:cNvPr>
          <p:cNvSpPr txBox="1"/>
          <p:nvPr/>
        </p:nvSpPr>
        <p:spPr>
          <a:xfrm>
            <a:off x="3036815" y="2969703"/>
            <a:ext cx="6123963" cy="584775"/>
          </a:xfrm>
          <a:prstGeom prst="rect">
            <a:avLst/>
          </a:prstGeom>
          <a:noFill/>
        </p:spPr>
        <p:txBody>
          <a:bodyPr wrap="square" rtlCol="0">
            <a:spAutoFit/>
          </a:bodyPr>
          <a:lstStyle/>
          <a:p>
            <a:pPr algn="ctr"/>
            <a:r>
              <a:rPr lang="en-GB" sz="3200" dirty="0"/>
              <a:t>Any Questions?</a:t>
            </a:r>
          </a:p>
        </p:txBody>
      </p:sp>
    </p:spTree>
    <p:extLst>
      <p:ext uri="{BB962C8B-B14F-4D97-AF65-F5344CB8AC3E}">
        <p14:creationId xmlns:p14="http://schemas.microsoft.com/office/powerpoint/2010/main" val="721064873"/>
      </p:ext>
    </p:extLst>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1757071_TF00537603_Win32.potx" id="{D2E9A045-399B-4A2D-9D8D-F3E81717F059}" vid="{2D2D5BFB-F2E3-483F-82B4-4C40ADB37ED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5CF4B188-9E41-4609-81DC-EA2587D009AE}">
  <ds:schemaRefs>
    <ds:schemaRef ds:uri="http://schemas.microsoft.com/sharepoint/v3/contenttype/forms"/>
  </ds:schemaRefs>
</ds:datastoreItem>
</file>

<file path=customXml/itemProps2.xml><?xml version="1.0" encoding="utf-8"?>
<ds:datastoreItem xmlns:ds="http://schemas.openxmlformats.org/officeDocument/2006/customXml" ds:itemID="{56052644-F409-493B-8E91-969D4389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AFE2A1-77F8-441E-9B9F-DD61C354F4F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Props/app.xml><?xml version="1.0" encoding="utf-8"?>
<Properties xmlns="http://schemas.openxmlformats.org/officeDocument/2006/extended-properties" xmlns:vt="http://schemas.openxmlformats.org/officeDocument/2006/docPropsVTypes">
  <Template>Luminous design</Template>
  <TotalTime>32</TotalTime>
  <Words>750</Words>
  <Application>Microsoft Office PowerPoint</Application>
  <PresentationFormat>Widescreen</PresentationFormat>
  <Paragraphs>75</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Avenir Next LT Pro</vt:lpstr>
      <vt:lpstr>Calibri</vt:lpstr>
      <vt:lpstr>Sabon Next LT</vt:lpstr>
      <vt:lpstr>Wingdings</vt:lpstr>
      <vt:lpstr>LuminousVTI</vt:lpstr>
      <vt:lpstr>Year Six – meet the teacher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Six</dc:title>
  <dc:creator>Rosie Smyth</dc:creator>
  <cp:lastModifiedBy>Rosie Smyth</cp:lastModifiedBy>
  <cp:revision>4</cp:revision>
  <dcterms:created xsi:type="dcterms:W3CDTF">2026-01-11T17:10:22Z</dcterms:created>
  <dcterms:modified xsi:type="dcterms:W3CDTF">2026-01-11T17:42:42Z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