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777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03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48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018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733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69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39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748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6129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098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2545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075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574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07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29D21-BF4C-4AB0-AF10-D40AF2BD85F2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CCAD5D-CDBA-4117-8A0D-E1E25146D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971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F06A8-CECA-48A3-B368-DE87603A01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9600" b="1" dirty="0"/>
              <a:t>Year 2 25/26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350A06-FDCF-4762-84AE-4B41F95C57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en-GB" sz="2800" dirty="0"/>
              <a:t>Adults –Miss Darvill, Mrs Phillips</a:t>
            </a:r>
          </a:p>
          <a:p>
            <a:pPr algn="ctr"/>
            <a:r>
              <a:rPr lang="en-GB" sz="2800" dirty="0"/>
              <a:t>Monday – Mrs Hammond</a:t>
            </a:r>
          </a:p>
          <a:p>
            <a:pPr algn="ctr"/>
            <a:r>
              <a:rPr lang="en-GB" sz="2800" dirty="0"/>
              <a:t>Tuesday – Miss K</a:t>
            </a:r>
          </a:p>
        </p:txBody>
      </p:sp>
    </p:spTree>
    <p:extLst>
      <p:ext uri="{BB962C8B-B14F-4D97-AF65-F5344CB8AC3E}">
        <p14:creationId xmlns:p14="http://schemas.microsoft.com/office/powerpoint/2010/main" val="3054811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203A7-136A-40FA-B3CB-9938AE87D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agreements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5F2E1-0B87-475D-B8E2-B6CFDE56D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at home at least 4 times per week.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PE kit in school every Wednesday. Children should bring trainers, their house colour top and black shorts.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Home work will be set on a </a:t>
            </a:r>
            <a:r>
              <a:rPr lang="en-GB" b="1" dirty="0"/>
              <a:t>Friday </a:t>
            </a:r>
            <a:r>
              <a:rPr lang="en-GB" dirty="0"/>
              <a:t>and is expected to be completed by the following </a:t>
            </a:r>
            <a:r>
              <a:rPr lang="en-GB" b="1" u="sng" dirty="0">
                <a:highlight>
                  <a:srgbClr val="FFFF00"/>
                </a:highlight>
              </a:rPr>
              <a:t>Thursday.  </a:t>
            </a:r>
            <a:r>
              <a:rPr lang="en-GB" dirty="0"/>
              <a:t>Homework is uploaded onto the google classroom, the code is: </a:t>
            </a:r>
            <a:r>
              <a:rPr lang="en-GB" sz="2800" b="0" i="0" dirty="0">
                <a:solidFill>
                  <a:srgbClr val="FF0000"/>
                </a:solidFill>
                <a:effectLst/>
                <a:latin typeface="Google Sans Display"/>
              </a:rPr>
              <a:t>3beydn22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240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A1548-1879-402D-BF82-A224E3704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Reminders…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1BE5E-961A-4A4F-8A45-9A428396DB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receive Dojo points as rewards in the classroom, these are counted as house points and go towards their house teams. </a:t>
            </a:r>
            <a:br>
              <a:rPr lang="en-GB" dirty="0"/>
            </a:br>
            <a:endParaRPr lang="en-GB" dirty="0"/>
          </a:p>
          <a:p>
            <a:r>
              <a:rPr lang="en-GB" dirty="0"/>
              <a:t>Reading morning will take place on a Friday morning in the classroom, we will be stopping at 8:55 to allow time to tidy up, take the register and lunch options before celebration assembly starts. </a:t>
            </a:r>
            <a:br>
              <a:rPr lang="en-GB" dirty="0"/>
            </a:br>
            <a:endParaRPr lang="en-GB" dirty="0"/>
          </a:p>
          <a:p>
            <a:r>
              <a:rPr lang="en-GB" dirty="0"/>
              <a:t>Please ensure uniform and PE kits are named.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720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FF44C-8F0A-4A1C-8A0F-1105F610D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Maths – Place value</a:t>
            </a:r>
            <a:br>
              <a:rPr lang="en-GB" dirty="0"/>
            </a:br>
            <a:r>
              <a:rPr lang="en-GB" dirty="0"/>
              <a:t>What could you do at home to support your child’s learning.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D6525-7835-455A-A145-BD5D8BFC9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000000"/>
                </a:solidFill>
                <a:latin typeface="SassoonCRInfant"/>
              </a:rPr>
              <a:t>Play counting games. Board games often show ordered numbers on tracks or grids.</a:t>
            </a:r>
            <a:br>
              <a:rPr lang="en-GB" sz="1800" dirty="0">
                <a:solidFill>
                  <a:srgbClr val="000000"/>
                </a:solidFill>
                <a:latin typeface="SassoonCRInfant"/>
              </a:rPr>
            </a:br>
            <a:endParaRPr lang="en-GB" sz="1800" dirty="0">
              <a:solidFill>
                <a:srgbClr val="000000"/>
              </a:solidFill>
              <a:latin typeface="SassoonCRInfant"/>
            </a:endParaRPr>
          </a:p>
          <a:p>
            <a:r>
              <a:rPr lang="en-GB" sz="1800" dirty="0">
                <a:solidFill>
                  <a:srgbClr val="000000"/>
                </a:solidFill>
                <a:latin typeface="SassoonCRInfant"/>
              </a:rPr>
              <a:t>Break down numbers – what makes a numbe</a:t>
            </a:r>
            <a:r>
              <a:rPr lang="en-GB" dirty="0">
                <a:solidFill>
                  <a:srgbClr val="000000"/>
                </a:solidFill>
                <a:latin typeface="SassoonCRInfant"/>
              </a:rPr>
              <a:t>r. </a:t>
            </a:r>
            <a:br>
              <a:rPr lang="en-GB" dirty="0">
                <a:solidFill>
                  <a:srgbClr val="000000"/>
                </a:solidFill>
                <a:latin typeface="SassoonCRInfant"/>
              </a:rPr>
            </a:br>
            <a:r>
              <a:rPr lang="en-GB" dirty="0">
                <a:solidFill>
                  <a:srgbClr val="000000"/>
                </a:solidFill>
                <a:latin typeface="SassoonCRInfant"/>
              </a:rPr>
              <a:t>For example, 2 and 3 make up 5, and 20 and 30 make up 50, 4 tens and 3 ones makes 43. </a:t>
            </a:r>
          </a:p>
          <a:p>
            <a:r>
              <a:rPr lang="en-GB" sz="1800" dirty="0">
                <a:solidFill>
                  <a:srgbClr val="000000"/>
                </a:solidFill>
                <a:latin typeface="SassoonCRInfant"/>
              </a:rPr>
              <a:t>Have counting races.</a:t>
            </a:r>
            <a:br>
              <a:rPr lang="en-GB" sz="1800" dirty="0">
                <a:solidFill>
                  <a:srgbClr val="000000"/>
                </a:solidFill>
                <a:latin typeface="SassoonCRInfant"/>
              </a:rPr>
            </a:br>
            <a:endParaRPr lang="en-GB" sz="1800" dirty="0">
              <a:solidFill>
                <a:srgbClr val="000000"/>
              </a:solidFill>
              <a:latin typeface="SassoonCRInfant"/>
            </a:endParaRPr>
          </a:p>
          <a:p>
            <a:r>
              <a:rPr lang="en-GB" dirty="0">
                <a:solidFill>
                  <a:srgbClr val="000000"/>
                </a:solidFill>
                <a:latin typeface="SassoonCRInfant"/>
              </a:rPr>
              <a:t>C</a:t>
            </a:r>
            <a:r>
              <a:rPr lang="en-GB" sz="1800" dirty="0">
                <a:solidFill>
                  <a:srgbClr val="000000"/>
                </a:solidFill>
                <a:latin typeface="SassoonCRInfant"/>
              </a:rPr>
              <a:t>ounting in 2's, 5’s, and 10’s.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0858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532FA-E822-4409-BD3B-B2E81448E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Persuasive letter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0F099-E3AD-4F16-B92E-82FC10A45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866079" cy="3880773"/>
          </a:xfrm>
        </p:spPr>
        <p:txBody>
          <a:bodyPr>
            <a:normAutofit/>
          </a:bodyPr>
          <a:lstStyle/>
          <a:p>
            <a:r>
              <a:rPr lang="en-GB" dirty="0"/>
              <a:t>The Great Kapok Tree</a:t>
            </a:r>
            <a:br>
              <a:rPr lang="en-GB" dirty="0"/>
            </a:br>
            <a:endParaRPr lang="en-GB" dirty="0"/>
          </a:p>
          <a:p>
            <a:r>
              <a:rPr lang="en-GB" dirty="0"/>
              <a:t>Whole school book – building a sense of community and school cohesion</a:t>
            </a:r>
            <a:br>
              <a:rPr lang="en-GB" dirty="0"/>
            </a:br>
            <a:endParaRPr lang="en-GB" dirty="0"/>
          </a:p>
          <a:p>
            <a:r>
              <a:rPr lang="en-GB" dirty="0"/>
              <a:t>A way to encourage all children to get back into learning with a variety of tasks.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We are exploring emotive language, persuasive writing and using adjectives to describe the setting. 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CDADB4-6359-4E40-A657-C1211BE17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0714" y="1339742"/>
            <a:ext cx="3225966" cy="417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72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3023E-AADC-4A81-98F8-819C6C8AB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1DFCF-462E-4A45-B4B0-33FE3374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Homework will be set on a Friday and due in on the following Thursday.</a:t>
            </a:r>
            <a:br>
              <a:rPr lang="en-GB" dirty="0"/>
            </a:br>
            <a:endParaRPr lang="en-GB" dirty="0"/>
          </a:p>
          <a:p>
            <a:r>
              <a:rPr lang="en-GB" dirty="0"/>
              <a:t> This will be Maths, English and daily reading.</a:t>
            </a:r>
            <a:br>
              <a:rPr lang="en-GB" dirty="0"/>
            </a:br>
            <a:endParaRPr lang="en-GB" dirty="0"/>
          </a:p>
          <a:p>
            <a:r>
              <a:rPr lang="en-GB" dirty="0"/>
              <a:t> This will be set on Google Classroom  -</a:t>
            </a:r>
            <a:r>
              <a:rPr lang="en-GB" sz="1800" b="0" i="0" dirty="0">
                <a:solidFill>
                  <a:srgbClr val="FF0000"/>
                </a:solidFill>
                <a:effectLst/>
                <a:latin typeface="Google Sans Display"/>
              </a:rPr>
              <a:t> 3beydn22</a:t>
            </a:r>
            <a:br>
              <a:rPr lang="en-GB" b="0" i="0" dirty="0">
                <a:solidFill>
                  <a:srgbClr val="FF0000"/>
                </a:solidFill>
                <a:effectLst/>
                <a:latin typeface="Google Sans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7487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021F56-C34B-43A7-9108-40DF544CA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64" y="404296"/>
            <a:ext cx="7636577" cy="533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04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8B56E5-D881-4603-9285-12D08B2BE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567" y="452723"/>
            <a:ext cx="7873673" cy="559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85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A4EED-9951-4E16-A0D0-B2D2B283E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other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B5051-4068-4F99-B459-AAF2AC159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9831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</TotalTime>
  <Words>338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Google Sans</vt:lpstr>
      <vt:lpstr>Google Sans Display</vt:lpstr>
      <vt:lpstr>SassoonCRInfant</vt:lpstr>
      <vt:lpstr>Trebuchet MS</vt:lpstr>
      <vt:lpstr>Wingdings 3</vt:lpstr>
      <vt:lpstr>Facet</vt:lpstr>
      <vt:lpstr>Year 2 25/26</vt:lpstr>
      <vt:lpstr>Class agreements </vt:lpstr>
      <vt:lpstr>Reminders…</vt:lpstr>
      <vt:lpstr>Maths – Place value What could you do at home to support your child’s learning. </vt:lpstr>
      <vt:lpstr>English – Persuasive letter </vt:lpstr>
      <vt:lpstr>Homework</vt:lpstr>
      <vt:lpstr>PowerPoint Presentation</vt:lpstr>
      <vt:lpstr>PowerPoint Presentation</vt:lpstr>
      <vt:lpstr>Any other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23/24</dc:title>
  <dc:creator>Jessica Darvill</dc:creator>
  <cp:lastModifiedBy>Jessica Darvill</cp:lastModifiedBy>
  <cp:revision>10</cp:revision>
  <dcterms:created xsi:type="dcterms:W3CDTF">2023-09-05T16:58:33Z</dcterms:created>
  <dcterms:modified xsi:type="dcterms:W3CDTF">2025-09-09T15:10:14Z</dcterms:modified>
</cp:coreProperties>
</file>