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45" d="100"/>
          <a:sy n="45" d="100"/>
        </p:scale>
        <p:origin x="6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05AB6-BD9C-422B-81AF-44B599B005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EE31E-8E5E-4C69-B779-02C94805D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F1120-AA64-4785-81C0-7639B0C31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49BD2-023B-4CB9-B838-5C8F3072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F60A7-84A9-44C2-9519-0A1749454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1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E41F2-D1A6-4FA6-8B25-73BBF25C8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BC3D6-FBFB-4296-984B-5FACFE1BE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2BC83F-E3F8-496C-AEE7-A010357B7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068E0-A67E-4B29-8BEB-3821888AF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16ACC-23CA-421F-9625-EC7112B9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626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7C92A8-1564-4053-AC1F-0FD589AEF3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1297A6-4098-41EE-AA07-999DC67918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EBC51-D408-4B67-B46F-5A10C9421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15C6A-4250-4894-9651-A8003BF3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983E7-EC71-4099-87F7-25E37EF8F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88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A6364-F40E-4887-A714-44406E319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8DF40-3F1C-44DC-96FE-14F7A623F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03C718-4717-473A-8A42-FE52641C4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1C10D-E284-4DCB-97D0-BDDAB8EC3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B71190-A073-433A-999B-BD2E1C735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0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118AA-5DFD-418C-AD98-8805616D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A33E2-9DEB-401B-8EEA-A5526015A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A30C0-E4C6-4D9A-AC7E-A6C43B364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D76A4-A6B1-41B4-A19B-70D7D4BE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EE0BD-890E-479F-9FA5-D7DB85DD7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412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A575A-6361-413D-AB50-6A3BC046B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A7F03E-D93C-4FAB-BFDB-CD59D89D6E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E03485-0721-4CC8-9DEF-03AC1A70C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F1C14E-D7A2-4A16-8359-783988358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18113-1D96-4BFB-B91C-44933F2A4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72AC2-4C41-4E06-B193-42190DC59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54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2CD0D-0170-4B15-B054-75E1CF41C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E86342-C631-420B-BD19-FAAF02D28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9FFDB1-D866-4B8A-A776-A94C537CB2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A4C027-FAC4-4694-8501-2CB0C0665F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17C32C-62F9-4F93-AA36-1621D624DC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7B1B79-F7F0-4ADC-815F-1B29185E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AE8051-F70B-434A-8E9C-00C498C1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A3A6AC-930B-45E8-8E5B-EB5D82000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42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B7945-0253-4089-B5CA-8782D5C75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00DB8-4178-42BC-94FF-E624D5E95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E67A2E-72C2-4EE6-9747-2F5867E97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E78A35-071B-4A58-90EF-955F4EAC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16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3A0ACE-F5E6-4A2D-BCD1-63F9EA376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D9C754-695E-4D9C-8F10-58B1F4E9B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83818C-D95C-4F84-BDE0-D5E339888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147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9B91C-9FFB-49A1-A5E0-D6F4D8035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843AA-7E02-465F-9133-1F3B639AB9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C9C5F7-F196-4E96-ACE9-E674206B0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F6EF7-9126-4D18-BDE4-24AABF693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11F02B-C4ED-44C4-8FCA-0E65CE77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11AE5-FEBD-4450-900D-12A29C3ED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711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46E98-53D5-4FDD-BE83-7A0FC6476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DC6A99-3341-4325-8F72-408F3B8757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51FBA1-9F69-4A3F-82BB-E9C2FD7F0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E0DAAD-9FE8-4800-8BC7-4F91DE011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62C8D9-851F-49EB-99AA-35FB565FE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20FD30-EB54-46B3-A843-6105EC852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96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4E0DD6-1B47-4C25-A707-D9B576D97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51EA2-BA3E-48B3-A942-F93F859FDF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4FFF50-C001-4B7B-87E2-FB34768EDC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E3700-0F2E-41CA-85CA-14B8F521B59A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E34BD-B2C4-414A-8F7E-BD2E92EEF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B375C-FC15-45B2-814C-3EB130FBD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18108-5469-4C78-9BB0-F63ED98100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98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53E6F3-6DAC-441D-B099-271E94C5A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990" y="335072"/>
            <a:ext cx="8543822" cy="640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750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Buckley</dc:creator>
  <cp:lastModifiedBy>Melissa Buckley</cp:lastModifiedBy>
  <cp:revision>1</cp:revision>
  <dcterms:created xsi:type="dcterms:W3CDTF">2024-11-25T16:32:51Z</dcterms:created>
  <dcterms:modified xsi:type="dcterms:W3CDTF">2024-11-25T16:33:06Z</dcterms:modified>
</cp:coreProperties>
</file>